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61" r:id="rId2"/>
    <p:sldId id="271" r:id="rId3"/>
    <p:sldId id="272" r:id="rId4"/>
    <p:sldId id="273" r:id="rId5"/>
    <p:sldId id="268" r:id="rId6"/>
    <p:sldId id="262" r:id="rId7"/>
    <p:sldId id="274" r:id="rId8"/>
    <p:sldId id="264" r:id="rId9"/>
    <p:sldId id="265" r:id="rId10"/>
    <p:sldId id="266" r:id="rId11"/>
    <p:sldId id="263" r:id="rId12"/>
  </p:sldIdLst>
  <p:sldSz cx="6858000" cy="9144000" type="letter"/>
  <p:notesSz cx="6858000" cy="9144000"/>
  <p:custDataLst>
    <p:tags r:id="rId15"/>
  </p:custDataLst>
  <p:defaultTextStyle>
    <a:defPPr>
      <a:defRPr lang="en-US"/>
    </a:defPPr>
    <a:lvl1pPr algn="l" defTabSz="457200" rtl="0" fontAlgn="base">
      <a:spcBef>
        <a:spcPct val="0"/>
      </a:spcBef>
      <a:spcAft>
        <a:spcPct val="0"/>
      </a:spcAft>
      <a:defRPr kern="1200">
        <a:solidFill>
          <a:schemeClr val="tx1"/>
        </a:solidFill>
        <a:latin typeface="Lucida Grande" panose="020B0600040502020204" pitchFamily="34" charset="0"/>
        <a:ea typeface="ヒラギノ角ゴ Pro W3" panose="020B0300000000000000" pitchFamily="34" charset="-128"/>
        <a:cs typeface="+mn-cs"/>
      </a:defRPr>
    </a:lvl1pPr>
    <a:lvl2pPr marL="457200" algn="l" defTabSz="457200" rtl="0" fontAlgn="base">
      <a:spcBef>
        <a:spcPct val="0"/>
      </a:spcBef>
      <a:spcAft>
        <a:spcPct val="0"/>
      </a:spcAft>
      <a:defRPr kern="1200">
        <a:solidFill>
          <a:schemeClr val="tx1"/>
        </a:solidFill>
        <a:latin typeface="Lucida Grande" panose="020B0600040502020204" pitchFamily="34" charset="0"/>
        <a:ea typeface="ヒラギノ角ゴ Pro W3" panose="020B0300000000000000" pitchFamily="34" charset="-128"/>
        <a:cs typeface="+mn-cs"/>
      </a:defRPr>
    </a:lvl2pPr>
    <a:lvl3pPr marL="914400" algn="l" defTabSz="457200" rtl="0" fontAlgn="base">
      <a:spcBef>
        <a:spcPct val="0"/>
      </a:spcBef>
      <a:spcAft>
        <a:spcPct val="0"/>
      </a:spcAft>
      <a:defRPr kern="1200">
        <a:solidFill>
          <a:schemeClr val="tx1"/>
        </a:solidFill>
        <a:latin typeface="Lucida Grande" panose="020B0600040502020204" pitchFamily="34" charset="0"/>
        <a:ea typeface="ヒラギノ角ゴ Pro W3" panose="020B0300000000000000" pitchFamily="34" charset="-128"/>
        <a:cs typeface="+mn-cs"/>
      </a:defRPr>
    </a:lvl3pPr>
    <a:lvl4pPr marL="1371600" algn="l" defTabSz="457200" rtl="0" fontAlgn="base">
      <a:spcBef>
        <a:spcPct val="0"/>
      </a:spcBef>
      <a:spcAft>
        <a:spcPct val="0"/>
      </a:spcAft>
      <a:defRPr kern="1200">
        <a:solidFill>
          <a:schemeClr val="tx1"/>
        </a:solidFill>
        <a:latin typeface="Lucida Grande" panose="020B0600040502020204" pitchFamily="34" charset="0"/>
        <a:ea typeface="ヒラギノ角ゴ Pro W3" panose="020B0300000000000000" pitchFamily="34" charset="-128"/>
        <a:cs typeface="+mn-cs"/>
      </a:defRPr>
    </a:lvl4pPr>
    <a:lvl5pPr marL="1828800" algn="l" defTabSz="457200" rtl="0" fontAlgn="base">
      <a:spcBef>
        <a:spcPct val="0"/>
      </a:spcBef>
      <a:spcAft>
        <a:spcPct val="0"/>
      </a:spcAft>
      <a:defRPr kern="1200">
        <a:solidFill>
          <a:schemeClr val="tx1"/>
        </a:solidFill>
        <a:latin typeface="Lucida Grande" panose="020B0600040502020204" pitchFamily="34" charset="0"/>
        <a:ea typeface="ヒラギノ角ゴ Pro W3" panose="020B0300000000000000" pitchFamily="34" charset="-128"/>
        <a:cs typeface="+mn-cs"/>
      </a:defRPr>
    </a:lvl5pPr>
    <a:lvl6pPr marL="2286000" algn="l" defTabSz="914400" rtl="0" eaLnBrk="1" latinLnBrk="0" hangingPunct="1">
      <a:defRPr kern="1200">
        <a:solidFill>
          <a:schemeClr val="tx1"/>
        </a:solidFill>
        <a:latin typeface="Lucida Grande" panose="020B0600040502020204" pitchFamily="34" charset="0"/>
        <a:ea typeface="ヒラギノ角ゴ Pro W3" panose="020B0300000000000000" pitchFamily="34" charset="-128"/>
        <a:cs typeface="+mn-cs"/>
      </a:defRPr>
    </a:lvl6pPr>
    <a:lvl7pPr marL="2743200" algn="l" defTabSz="914400" rtl="0" eaLnBrk="1" latinLnBrk="0" hangingPunct="1">
      <a:defRPr kern="1200">
        <a:solidFill>
          <a:schemeClr val="tx1"/>
        </a:solidFill>
        <a:latin typeface="Lucida Grande" panose="020B0600040502020204" pitchFamily="34" charset="0"/>
        <a:ea typeface="ヒラギノ角ゴ Pro W3" panose="020B0300000000000000" pitchFamily="34" charset="-128"/>
        <a:cs typeface="+mn-cs"/>
      </a:defRPr>
    </a:lvl7pPr>
    <a:lvl8pPr marL="3200400" algn="l" defTabSz="914400" rtl="0" eaLnBrk="1" latinLnBrk="0" hangingPunct="1">
      <a:defRPr kern="1200">
        <a:solidFill>
          <a:schemeClr val="tx1"/>
        </a:solidFill>
        <a:latin typeface="Lucida Grande" panose="020B0600040502020204" pitchFamily="34" charset="0"/>
        <a:ea typeface="ヒラギノ角ゴ Pro W3" panose="020B0300000000000000" pitchFamily="34" charset="-128"/>
        <a:cs typeface="+mn-cs"/>
      </a:defRPr>
    </a:lvl8pPr>
    <a:lvl9pPr marL="3657600" algn="l" defTabSz="914400" rtl="0" eaLnBrk="1" latinLnBrk="0" hangingPunct="1">
      <a:defRPr kern="1200">
        <a:solidFill>
          <a:schemeClr val="tx1"/>
        </a:solidFill>
        <a:latin typeface="Lucida Grande" panose="020B06000405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87D"/>
    <a:srgbClr val="EE7333"/>
    <a:srgbClr val="ED7233"/>
    <a:srgbClr val="FF9300"/>
    <a:srgbClr val="C30C3E"/>
    <a:srgbClr val="0077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05"/>
    <p:restoredTop sz="94422"/>
  </p:normalViewPr>
  <p:slideViewPr>
    <p:cSldViewPr snapToGrid="0" snapToObjects="1">
      <p:cViewPr varScale="1">
        <p:scale>
          <a:sx n="90" d="100"/>
          <a:sy n="90" d="100"/>
        </p:scale>
        <p:origin x="1904" y="216"/>
      </p:cViewPr>
      <p:guideLst>
        <p:guide orient="horz" pos="2880"/>
        <p:guide pos="2160"/>
      </p:guideLst>
    </p:cSldViewPr>
  </p:slideViewPr>
  <p:notesTextViewPr>
    <p:cViewPr>
      <p:scale>
        <a:sx n="100" d="100"/>
        <a:sy n="100" d="100"/>
      </p:scale>
      <p:origin x="0" y="0"/>
    </p:cViewPr>
  </p:notesTextViewPr>
  <p:notesViewPr>
    <p:cSldViewPr snapToGrid="0" snapToObjects="1">
      <p:cViewPr varScale="1">
        <p:scale>
          <a:sx n="83" d="100"/>
          <a:sy n="83" d="100"/>
        </p:scale>
        <p:origin x="335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7ADA73-FA4C-9242-AE33-11D004D265D2}"/>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3" name="Date Placeholder 2">
            <a:extLst>
              <a:ext uri="{FF2B5EF4-FFF2-40B4-BE49-F238E27FC236}">
                <a16:creationId xmlns:a16="http://schemas.microsoft.com/office/drawing/2014/main" id="{7C98FAB2-9F9F-AE4B-B722-C4E6CCB1C094}"/>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34" charset="0"/>
                <a:ea typeface="ヒラギノ角ゴ Pro W3" charset="-128"/>
              </a:defRPr>
            </a:lvl1pPr>
          </a:lstStyle>
          <a:p>
            <a:pPr>
              <a:defRPr/>
            </a:pPr>
            <a:fld id="{352922B7-97CD-F14A-8DAA-8BD362F2BA0F}" type="datetime1">
              <a:rPr lang="en-US"/>
              <a:pPr>
                <a:defRPr/>
              </a:pPr>
              <a:t>8/27/21</a:t>
            </a:fld>
            <a:endParaRPr lang="en-US"/>
          </a:p>
        </p:txBody>
      </p:sp>
      <p:sp>
        <p:nvSpPr>
          <p:cNvPr id="4" name="Footer Placeholder 3">
            <a:extLst>
              <a:ext uri="{FF2B5EF4-FFF2-40B4-BE49-F238E27FC236}">
                <a16:creationId xmlns:a16="http://schemas.microsoft.com/office/drawing/2014/main" id="{3BF78449-A3CA-BD42-A859-84BF206995EA}"/>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5" name="Slide Number Placeholder 4">
            <a:extLst>
              <a:ext uri="{FF2B5EF4-FFF2-40B4-BE49-F238E27FC236}">
                <a16:creationId xmlns:a16="http://schemas.microsoft.com/office/drawing/2014/main" id="{285BE591-A7D0-A846-8268-1E7D6E91D929}"/>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1A1B79A-911F-3547-87D9-918B12731D9A}" type="slidenum">
              <a:rPr lang="en-US" altLang="en-US"/>
              <a:pPr/>
              <a:t>‹#›</a:t>
            </a:fld>
            <a:endParaRPr lang="en-US" altLang="en-US"/>
          </a:p>
        </p:txBody>
      </p:sp>
    </p:spTree>
    <p:extLst>
      <p:ext uri="{BB962C8B-B14F-4D97-AF65-F5344CB8AC3E}">
        <p14:creationId xmlns:p14="http://schemas.microsoft.com/office/powerpoint/2010/main" val="77596547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79AEB5-F317-F045-AB52-CECC53788363}"/>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3" name="Date Placeholder 2">
            <a:extLst>
              <a:ext uri="{FF2B5EF4-FFF2-40B4-BE49-F238E27FC236}">
                <a16:creationId xmlns:a16="http://schemas.microsoft.com/office/drawing/2014/main" id="{C62948E1-17E1-BA4C-9639-03739038909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34" charset="0"/>
                <a:ea typeface="ヒラギノ角ゴ Pro W3" charset="-128"/>
              </a:defRPr>
            </a:lvl1pPr>
          </a:lstStyle>
          <a:p>
            <a:pPr>
              <a:defRPr/>
            </a:pPr>
            <a:fld id="{49D5FCB9-E752-B446-87B2-FD936BFCE485}" type="datetime1">
              <a:rPr lang="en-US"/>
              <a:pPr>
                <a:defRPr/>
              </a:pPr>
              <a:t>8/27/21</a:t>
            </a:fld>
            <a:endParaRPr lang="en-US"/>
          </a:p>
        </p:txBody>
      </p:sp>
      <p:sp>
        <p:nvSpPr>
          <p:cNvPr id="4" name="Slide Image Placeholder 3">
            <a:extLst>
              <a:ext uri="{FF2B5EF4-FFF2-40B4-BE49-F238E27FC236}">
                <a16:creationId xmlns:a16="http://schemas.microsoft.com/office/drawing/2014/main" id="{1B1399A5-5068-E24F-B4D7-FCBDCD75A960}"/>
              </a:ext>
            </a:extLst>
          </p:cNvPr>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505DFD4E-E4D7-4E40-BDF3-EA685F158536}"/>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3CF1D21-85D6-8B40-93A4-272F712367CA}"/>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7" name="Slide Number Placeholder 6">
            <a:extLst>
              <a:ext uri="{FF2B5EF4-FFF2-40B4-BE49-F238E27FC236}">
                <a16:creationId xmlns:a16="http://schemas.microsoft.com/office/drawing/2014/main" id="{D13B7E0C-8955-F242-8DCA-E9E161982AD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B612B26-3FDB-0849-BE71-71D7D38C3CF6}" type="slidenum">
              <a:rPr lang="en-US" altLang="en-US"/>
              <a:pPr/>
              <a:t>‹#›</a:t>
            </a:fld>
            <a:endParaRPr lang="en-US" altLang="en-US"/>
          </a:p>
        </p:txBody>
      </p:sp>
    </p:spTree>
    <p:extLst>
      <p:ext uri="{BB962C8B-B14F-4D97-AF65-F5344CB8AC3E}">
        <p14:creationId xmlns:p14="http://schemas.microsoft.com/office/powerpoint/2010/main" val="1452996177"/>
      </p:ext>
    </p:extLst>
  </p:cSld>
  <p:clrMap bg1="lt1" tx1="dk1" bg2="lt2" tx2="dk2" accent1="accent1" accent2="accent2" accent3="accent3" accent4="accent4" accent5="accent5" accent6="accent6" hlink="hlink" folHlink="folHlink"/>
  <p:hf hdr="0"/>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B5377C4-B0E8-7F49-927B-D0C6972F800D}"/>
              </a:ext>
            </a:extLst>
          </p:cNvPr>
          <p:cNvGraphicFramePr>
            <a:graphicFrameLocks noChangeAspect="1"/>
          </p:cNvGraphicFramePr>
          <p:nvPr userDrawn="1">
            <p:custDataLst>
              <p:tags r:id="rId2"/>
            </p:custDataLst>
            <p:extLst>
              <p:ext uri="{D42A27DB-BD31-4B8C-83A1-F6EECF244321}">
                <p14:modId xmlns:p14="http://schemas.microsoft.com/office/powerpoint/2010/main" val="19012870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146"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3" name="Picture 8" descr="FDL_4K.png">
            <a:extLst>
              <a:ext uri="{FF2B5EF4-FFF2-40B4-BE49-F238E27FC236}">
                <a16:creationId xmlns:a16="http://schemas.microsoft.com/office/drawing/2014/main" id="{376284B1-61CE-CB4B-B3AF-5FA58C5657A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2044" y="2851151"/>
            <a:ext cx="860822" cy="80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2056949" y="2200442"/>
            <a:ext cx="3566910" cy="2813676"/>
          </a:xfrm>
          <a:prstGeom prst="rect">
            <a:avLst/>
          </a:prstGeom>
        </p:spPr>
        <p:txBody>
          <a:bodyPr vert="horz" rtlCol="0">
            <a:noAutofit/>
          </a:bodyPr>
          <a:lstStyle>
            <a:lvl1pPr>
              <a:defRPr sz="5333">
                <a:solidFill>
                  <a:srgbClr val="02387D"/>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8C7EE1E9-D5FB-CF42-AB11-53AB9C800DD1}"/>
              </a:ext>
            </a:extLst>
          </p:cNvPr>
          <p:cNvSpPr>
            <a:spLocks noGrp="1"/>
          </p:cNvSpPr>
          <p:nvPr>
            <p:ph type="sldNum" sz="quarter" idx="10"/>
          </p:nvPr>
        </p:nvSpPr>
        <p:spPr/>
        <p:txBody>
          <a:bodyPr/>
          <a:lstStyle>
            <a:lvl1pPr>
              <a:defRPr/>
            </a:lvl1pPr>
          </a:lstStyle>
          <a:p>
            <a:fld id="{10928ECC-D043-9242-8453-8480973C9C57}" type="slidenum">
              <a:rPr lang="en-US" altLang="en-US"/>
              <a:pPr/>
              <a:t>‹#›</a:t>
            </a:fld>
            <a:endParaRPr lang="en-US" altLang="en-US"/>
          </a:p>
        </p:txBody>
      </p:sp>
      <p:sp>
        <p:nvSpPr>
          <p:cNvPr id="5" name="Date Placeholder 6">
            <a:extLst>
              <a:ext uri="{FF2B5EF4-FFF2-40B4-BE49-F238E27FC236}">
                <a16:creationId xmlns:a16="http://schemas.microsoft.com/office/drawing/2014/main" id="{E116321F-7F36-7E4F-A1C7-21946046D7E6}"/>
              </a:ext>
            </a:extLst>
          </p:cNvPr>
          <p:cNvSpPr>
            <a:spLocks noGrp="1"/>
          </p:cNvSpPr>
          <p:nvPr>
            <p:ph type="dt" sz="half" idx="11"/>
          </p:nvPr>
        </p:nvSpPr>
        <p:spPr>
          <a:xfrm>
            <a:off x="2862263" y="8678334"/>
            <a:ext cx="1600200" cy="486833"/>
          </a:xfrm>
          <a:prstGeom prst="rect">
            <a:avLst/>
          </a:prstGeom>
        </p:spPr>
        <p:txBody>
          <a:bodyPr/>
          <a:lstStyle>
            <a:lvl1pPr>
              <a:defRPr smtClean="0"/>
            </a:lvl1pPr>
          </a:lstStyle>
          <a:p>
            <a:pPr>
              <a:defRPr/>
            </a:pPr>
            <a:fld id="{0C1D33BE-15AE-C24B-A4C7-6E59E860C087}" type="datetime1">
              <a:rPr lang="en-US"/>
              <a:pPr>
                <a:defRPr/>
              </a:pPr>
              <a:t>8/27/21</a:t>
            </a:fld>
            <a:endParaRPr lang="en-US"/>
          </a:p>
        </p:txBody>
      </p:sp>
    </p:spTree>
    <p:extLst>
      <p:ext uri="{BB962C8B-B14F-4D97-AF65-F5344CB8AC3E}">
        <p14:creationId xmlns:p14="http://schemas.microsoft.com/office/powerpoint/2010/main" val="701194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2036096818"/>
              </p:ext>
            </p:extLst>
          </p:nvPr>
        </p:nvGraphicFramePr>
        <p:xfrm>
          <a:off x="1192" y="2118"/>
          <a:ext cx="1190" cy="2116"/>
        </p:xfrm>
        <a:graphic>
          <a:graphicData uri="http://schemas.openxmlformats.org/presentationml/2006/ole">
            <mc:AlternateContent xmlns:mc="http://schemas.openxmlformats.org/markup-compatibility/2006">
              <mc:Choice xmlns:v="urn:schemas-microsoft-com:vml" Requires="v">
                <p:oleObj spid="_x0000_s206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192" y="2118"/>
                        <a:ext cx="1190" cy="2116"/>
                      </a:xfrm>
                      <a:prstGeom prst="rect">
                        <a:avLst/>
                      </a:prstGeom>
                    </p:spPr>
                  </p:pic>
                </p:oleObj>
              </mc:Fallback>
            </mc:AlternateContent>
          </a:graphicData>
        </a:graphic>
      </p:graphicFrame>
      <p:sp>
        <p:nvSpPr>
          <p:cNvPr id="2" name="Title 1"/>
          <p:cNvSpPr>
            <a:spLocks noGrp="1"/>
          </p:cNvSpPr>
          <p:nvPr>
            <p:ph type="title"/>
          </p:nvPr>
        </p:nvSpPr>
        <p:spPr>
          <a:xfrm>
            <a:off x="1175147" y="366184"/>
            <a:ext cx="5282803" cy="858182"/>
          </a:xfrm>
        </p:spPr>
        <p:txBody>
          <a:bodyPr vert="horz"/>
          <a:lstStyle>
            <a:lvl1pPr>
              <a:defRPr>
                <a:solidFill>
                  <a:srgbClr val="02387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4C28D4D-4F00-5D47-8D22-D83C1E300DC4}"/>
              </a:ext>
            </a:extLst>
          </p:cNvPr>
          <p:cNvSpPr>
            <a:spLocks noGrp="1"/>
          </p:cNvSpPr>
          <p:nvPr>
            <p:ph type="sldNum" sz="quarter" idx="10"/>
          </p:nvPr>
        </p:nvSpPr>
        <p:spPr/>
        <p:txBody>
          <a:bodyPr/>
          <a:lstStyle>
            <a:lvl1pPr>
              <a:defRPr/>
            </a:lvl1pPr>
          </a:lstStyle>
          <a:p>
            <a:fld id="{E0B5D482-4E55-9543-8B21-747B8C589DAC}" type="slidenum">
              <a:rPr lang="en-US" altLang="en-US"/>
              <a:pPr/>
              <a:t>‹#›</a:t>
            </a:fld>
            <a:endParaRPr lang="en-US" altLang="en-US"/>
          </a:p>
        </p:txBody>
      </p:sp>
      <p:sp>
        <p:nvSpPr>
          <p:cNvPr id="6" name="Date Placeholder 6">
            <a:extLst>
              <a:ext uri="{FF2B5EF4-FFF2-40B4-BE49-F238E27FC236}">
                <a16:creationId xmlns:a16="http://schemas.microsoft.com/office/drawing/2014/main" id="{649E4170-37BC-B94B-A808-5B50F0B79AD0}"/>
              </a:ext>
            </a:extLst>
          </p:cNvPr>
          <p:cNvSpPr>
            <a:spLocks noGrp="1"/>
          </p:cNvSpPr>
          <p:nvPr>
            <p:ph type="dt" sz="half" idx="11"/>
          </p:nvPr>
        </p:nvSpPr>
        <p:spPr>
          <a:xfrm>
            <a:off x="2862263" y="8678334"/>
            <a:ext cx="1600200" cy="486833"/>
          </a:xfrm>
          <a:prstGeom prst="rect">
            <a:avLst/>
          </a:prstGeom>
        </p:spPr>
        <p:txBody>
          <a:bodyPr/>
          <a:lstStyle>
            <a:lvl1pPr>
              <a:defRPr smtClean="0"/>
            </a:lvl1pPr>
          </a:lstStyle>
          <a:p>
            <a:pPr>
              <a:defRPr/>
            </a:pPr>
            <a:fld id="{FC42BBA1-27B7-F841-9E09-962FE0E1CEDE}" type="datetime1">
              <a:rPr lang="en-US"/>
              <a:pPr>
                <a:defRPr/>
              </a:pPr>
              <a:t>8/27/21</a:t>
            </a:fld>
            <a:endParaRPr lang="en-US"/>
          </a:p>
        </p:txBody>
      </p:sp>
      <p:pic>
        <p:nvPicPr>
          <p:cNvPr id="10" name="Picture 9" descr="A yellow and blue sign&#10;&#10;Description automatically generated with low confidence">
            <a:extLst>
              <a:ext uri="{FF2B5EF4-FFF2-40B4-BE49-F238E27FC236}">
                <a16:creationId xmlns:a16="http://schemas.microsoft.com/office/drawing/2014/main" id="{74ED1C91-92B7-C648-9818-D099F71CAA00}"/>
              </a:ext>
            </a:extLst>
          </p:cNvPr>
          <p:cNvPicPr>
            <a:picLocks noChangeAspect="1"/>
          </p:cNvPicPr>
          <p:nvPr userDrawn="1"/>
        </p:nvPicPr>
        <p:blipFill>
          <a:blip r:embed="rId6"/>
          <a:stretch>
            <a:fillRect/>
          </a:stretch>
        </p:blipFill>
        <p:spPr>
          <a:xfrm>
            <a:off x="37563" y="226483"/>
            <a:ext cx="1137584" cy="1137584"/>
          </a:xfrm>
          <a:prstGeom prst="rect">
            <a:avLst/>
          </a:prstGeom>
        </p:spPr>
      </p:pic>
    </p:spTree>
    <p:extLst>
      <p:ext uri="{BB962C8B-B14F-4D97-AF65-F5344CB8AC3E}">
        <p14:creationId xmlns:p14="http://schemas.microsoft.com/office/powerpoint/2010/main" val="108795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descr="FDL_4K.png">
            <a:extLst>
              <a:ext uri="{FF2B5EF4-FFF2-40B4-BE49-F238E27FC236}">
                <a16:creationId xmlns:a16="http://schemas.microsoft.com/office/drawing/2014/main" id="{691F2CCC-E5EB-8543-A560-8D934D85B0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0994" y="438151"/>
            <a:ext cx="752475" cy="138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486150" y="2133601"/>
            <a:ext cx="302895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F2E1A80E-8FC9-E443-9C98-11BB675AEB84}"/>
              </a:ext>
            </a:extLst>
          </p:cNvPr>
          <p:cNvSpPr>
            <a:spLocks noGrp="1"/>
          </p:cNvSpPr>
          <p:nvPr>
            <p:ph type="dt" sz="half" idx="10"/>
          </p:nvPr>
        </p:nvSpPr>
        <p:spPr>
          <a:xfrm>
            <a:off x="2862263" y="8678334"/>
            <a:ext cx="1600200" cy="486833"/>
          </a:xfrm>
          <a:prstGeom prst="rect">
            <a:avLst/>
          </a:prstGeom>
        </p:spPr>
        <p:txBody>
          <a:bodyPr/>
          <a:lstStyle>
            <a:lvl1pPr>
              <a:defRPr smtClean="0"/>
            </a:lvl1pPr>
          </a:lstStyle>
          <a:p>
            <a:pPr>
              <a:defRPr/>
            </a:pPr>
            <a:fld id="{54CF2D49-CE21-654A-B30D-9E99269AEEAF}" type="datetime1">
              <a:rPr lang="en-US"/>
              <a:pPr>
                <a:defRPr/>
              </a:pPr>
              <a:t>8/27/21</a:t>
            </a:fld>
            <a:endParaRPr lang="en-US"/>
          </a:p>
        </p:txBody>
      </p:sp>
      <p:sp>
        <p:nvSpPr>
          <p:cNvPr id="7" name="Slide Number Placeholder 6">
            <a:extLst>
              <a:ext uri="{FF2B5EF4-FFF2-40B4-BE49-F238E27FC236}">
                <a16:creationId xmlns:a16="http://schemas.microsoft.com/office/drawing/2014/main" id="{ED64A210-85D9-F243-AC69-5A52576BEAD5}"/>
              </a:ext>
            </a:extLst>
          </p:cNvPr>
          <p:cNvSpPr>
            <a:spLocks noGrp="1"/>
          </p:cNvSpPr>
          <p:nvPr>
            <p:ph type="sldNum" sz="quarter" idx="11"/>
          </p:nvPr>
        </p:nvSpPr>
        <p:spPr/>
        <p:txBody>
          <a:bodyPr/>
          <a:lstStyle>
            <a:lvl1pPr>
              <a:defRPr/>
            </a:lvl1pPr>
          </a:lstStyle>
          <a:p>
            <a:fld id="{1C95DFDD-80D3-0B4E-B9DA-E15D3E117FEC}" type="slidenum">
              <a:rPr lang="en-US" altLang="en-US"/>
              <a:pPr/>
              <a:t>‹#›</a:t>
            </a:fld>
            <a:endParaRPr lang="en-US" altLang="en-US"/>
          </a:p>
        </p:txBody>
      </p:sp>
    </p:spTree>
    <p:extLst>
      <p:ext uri="{BB962C8B-B14F-4D97-AF65-F5344CB8AC3E}">
        <p14:creationId xmlns:p14="http://schemas.microsoft.com/office/powerpoint/2010/main" val="3102299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FDL_4K.png">
            <a:extLst>
              <a:ext uri="{FF2B5EF4-FFF2-40B4-BE49-F238E27FC236}">
                <a16:creationId xmlns:a16="http://schemas.microsoft.com/office/drawing/2014/main" id="{3BC0C3C6-0AE6-1145-A117-21CB32BF43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0994" y="438151"/>
            <a:ext cx="752475" cy="138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239477"/>
            <a:ext cx="3030141"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42900" y="3092493"/>
            <a:ext cx="3030141"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239477"/>
            <a:ext cx="3031331"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3483769" y="3092493"/>
            <a:ext cx="3031331"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9121F788-17D3-C84C-B6A1-2BF8D22D9123}"/>
              </a:ext>
            </a:extLst>
          </p:cNvPr>
          <p:cNvSpPr>
            <a:spLocks noGrp="1"/>
          </p:cNvSpPr>
          <p:nvPr>
            <p:ph type="dt" sz="half" idx="10"/>
          </p:nvPr>
        </p:nvSpPr>
        <p:spPr>
          <a:xfrm>
            <a:off x="2862263" y="8678334"/>
            <a:ext cx="1600200" cy="486833"/>
          </a:xfrm>
          <a:prstGeom prst="rect">
            <a:avLst/>
          </a:prstGeom>
        </p:spPr>
        <p:txBody>
          <a:bodyPr/>
          <a:lstStyle>
            <a:lvl1pPr>
              <a:defRPr smtClean="0"/>
            </a:lvl1pPr>
          </a:lstStyle>
          <a:p>
            <a:pPr>
              <a:defRPr/>
            </a:pPr>
            <a:fld id="{2C7E02E5-3124-5E4E-ACCD-C7BC686B6D0C}" type="datetime1">
              <a:rPr lang="en-US"/>
              <a:pPr>
                <a:defRPr/>
              </a:pPr>
              <a:t>8/27/21</a:t>
            </a:fld>
            <a:endParaRPr lang="en-US"/>
          </a:p>
        </p:txBody>
      </p:sp>
      <p:sp>
        <p:nvSpPr>
          <p:cNvPr id="9" name="Slide Number Placeholder 8">
            <a:extLst>
              <a:ext uri="{FF2B5EF4-FFF2-40B4-BE49-F238E27FC236}">
                <a16:creationId xmlns:a16="http://schemas.microsoft.com/office/drawing/2014/main" id="{9A338F6F-27CD-1F4D-A9C9-35143DAE5D3D}"/>
              </a:ext>
            </a:extLst>
          </p:cNvPr>
          <p:cNvSpPr>
            <a:spLocks noGrp="1"/>
          </p:cNvSpPr>
          <p:nvPr>
            <p:ph type="sldNum" sz="quarter" idx="11"/>
          </p:nvPr>
        </p:nvSpPr>
        <p:spPr/>
        <p:txBody>
          <a:bodyPr/>
          <a:lstStyle>
            <a:lvl1pPr>
              <a:defRPr/>
            </a:lvl1pPr>
          </a:lstStyle>
          <a:p>
            <a:fld id="{B3578795-CA90-F649-8A28-ED1C80ED5A52}" type="slidenum">
              <a:rPr lang="en-US" altLang="en-US"/>
              <a:pPr/>
              <a:t>‹#›</a:t>
            </a:fld>
            <a:endParaRPr lang="en-US" altLang="en-US"/>
          </a:p>
        </p:txBody>
      </p:sp>
    </p:spTree>
    <p:extLst>
      <p:ext uri="{BB962C8B-B14F-4D97-AF65-F5344CB8AC3E}">
        <p14:creationId xmlns:p14="http://schemas.microsoft.com/office/powerpoint/2010/main" val="4073964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descr="FDL_4K.png">
            <a:extLst>
              <a:ext uri="{FF2B5EF4-FFF2-40B4-BE49-F238E27FC236}">
                <a16:creationId xmlns:a16="http://schemas.microsoft.com/office/drawing/2014/main" id="{8BF4E7B8-21D0-4944-ADD4-30A100A8E7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0994" y="438151"/>
            <a:ext cx="752475" cy="138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a:extLst>
              <a:ext uri="{FF2B5EF4-FFF2-40B4-BE49-F238E27FC236}">
                <a16:creationId xmlns:a16="http://schemas.microsoft.com/office/drawing/2014/main" id="{7A3B7DDD-EFDF-A145-9564-06248C976802}"/>
              </a:ext>
            </a:extLst>
          </p:cNvPr>
          <p:cNvSpPr>
            <a:spLocks noGrp="1"/>
          </p:cNvSpPr>
          <p:nvPr>
            <p:ph type="dt" sz="half" idx="10"/>
          </p:nvPr>
        </p:nvSpPr>
        <p:spPr>
          <a:xfrm>
            <a:off x="2862263" y="8678334"/>
            <a:ext cx="1600200" cy="486833"/>
          </a:xfrm>
          <a:prstGeom prst="rect">
            <a:avLst/>
          </a:prstGeom>
        </p:spPr>
        <p:txBody>
          <a:bodyPr/>
          <a:lstStyle>
            <a:lvl1pPr>
              <a:defRPr smtClean="0"/>
            </a:lvl1pPr>
          </a:lstStyle>
          <a:p>
            <a:pPr>
              <a:defRPr/>
            </a:pPr>
            <a:fld id="{839A8681-EA40-D743-8980-A2EA10F8EEBA}" type="datetime1">
              <a:rPr lang="en-US"/>
              <a:pPr>
                <a:defRPr/>
              </a:pPr>
              <a:t>8/27/21</a:t>
            </a:fld>
            <a:endParaRPr lang="en-US"/>
          </a:p>
        </p:txBody>
      </p:sp>
      <p:sp>
        <p:nvSpPr>
          <p:cNvPr id="5" name="Slide Number Placeholder 4">
            <a:extLst>
              <a:ext uri="{FF2B5EF4-FFF2-40B4-BE49-F238E27FC236}">
                <a16:creationId xmlns:a16="http://schemas.microsoft.com/office/drawing/2014/main" id="{0E3CBECA-8C8A-7D47-AF87-BE051AFA8F95}"/>
              </a:ext>
            </a:extLst>
          </p:cNvPr>
          <p:cNvSpPr>
            <a:spLocks noGrp="1"/>
          </p:cNvSpPr>
          <p:nvPr>
            <p:ph type="sldNum" sz="quarter" idx="11"/>
          </p:nvPr>
        </p:nvSpPr>
        <p:spPr/>
        <p:txBody>
          <a:bodyPr/>
          <a:lstStyle>
            <a:lvl1pPr>
              <a:defRPr/>
            </a:lvl1pPr>
          </a:lstStyle>
          <a:p>
            <a:fld id="{F0E3FCD9-31D1-354D-A3D9-75AA21D61A9A}" type="slidenum">
              <a:rPr lang="en-US" altLang="en-US"/>
              <a:pPr/>
              <a:t>‹#›</a:t>
            </a:fld>
            <a:endParaRPr lang="en-US" altLang="en-US"/>
          </a:p>
        </p:txBody>
      </p:sp>
    </p:spTree>
    <p:extLst>
      <p:ext uri="{BB962C8B-B14F-4D97-AF65-F5344CB8AC3E}">
        <p14:creationId xmlns:p14="http://schemas.microsoft.com/office/powerpoint/2010/main" val="12256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D425C0-3E9A-1845-A664-0C97ED1712FD}"/>
              </a:ext>
            </a:extLst>
          </p:cNvPr>
          <p:cNvSpPr>
            <a:spLocks noGrp="1"/>
          </p:cNvSpPr>
          <p:nvPr>
            <p:ph type="dt" sz="half" idx="10"/>
          </p:nvPr>
        </p:nvSpPr>
        <p:spPr>
          <a:xfrm>
            <a:off x="2862263" y="8678334"/>
            <a:ext cx="1600200" cy="486833"/>
          </a:xfrm>
          <a:prstGeom prst="rect">
            <a:avLst/>
          </a:prstGeom>
        </p:spPr>
        <p:txBody>
          <a:bodyPr/>
          <a:lstStyle>
            <a:lvl1pPr>
              <a:defRPr smtClean="0"/>
            </a:lvl1pPr>
          </a:lstStyle>
          <a:p>
            <a:pPr>
              <a:defRPr/>
            </a:pPr>
            <a:fld id="{3E598E75-AED4-6446-A006-1CB854AF1A82}" type="datetime1">
              <a:rPr lang="en-US"/>
              <a:pPr>
                <a:defRPr/>
              </a:pPr>
              <a:t>8/27/21</a:t>
            </a:fld>
            <a:endParaRPr lang="en-US"/>
          </a:p>
        </p:txBody>
      </p:sp>
      <p:sp>
        <p:nvSpPr>
          <p:cNvPr id="3" name="Slide Number Placeholder 3">
            <a:extLst>
              <a:ext uri="{FF2B5EF4-FFF2-40B4-BE49-F238E27FC236}">
                <a16:creationId xmlns:a16="http://schemas.microsoft.com/office/drawing/2014/main" id="{9A16049D-7CBF-8F48-9CD4-F14611F48B3D}"/>
              </a:ext>
            </a:extLst>
          </p:cNvPr>
          <p:cNvSpPr>
            <a:spLocks noGrp="1"/>
          </p:cNvSpPr>
          <p:nvPr>
            <p:ph type="sldNum" sz="quarter" idx="11"/>
          </p:nvPr>
        </p:nvSpPr>
        <p:spPr/>
        <p:txBody>
          <a:bodyPr/>
          <a:lstStyle>
            <a:lvl1pPr>
              <a:defRPr/>
            </a:lvl1pPr>
          </a:lstStyle>
          <a:p>
            <a:fld id="{D82EE03C-D5D1-6741-8CDC-5C9CADA1BB9A}" type="slidenum">
              <a:rPr lang="en-US" altLang="en-US"/>
              <a:pPr/>
              <a:t>‹#›</a:t>
            </a:fld>
            <a:endParaRPr lang="en-US" altLang="en-US"/>
          </a:p>
        </p:txBody>
      </p:sp>
    </p:spTree>
    <p:extLst>
      <p:ext uri="{BB962C8B-B14F-4D97-AF65-F5344CB8AC3E}">
        <p14:creationId xmlns:p14="http://schemas.microsoft.com/office/powerpoint/2010/main" val="1832385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608A0FA9-B839-114D-AB2E-E091F883C1A2}"/>
              </a:ext>
            </a:extLst>
          </p:cNvPr>
          <p:cNvSpPr>
            <a:spLocks noGrp="1"/>
          </p:cNvSpPr>
          <p:nvPr>
            <p:ph type="dt" sz="half" idx="10"/>
          </p:nvPr>
        </p:nvSpPr>
        <p:spPr>
          <a:xfrm>
            <a:off x="2862263" y="8678334"/>
            <a:ext cx="1600200" cy="486833"/>
          </a:xfrm>
          <a:prstGeom prst="rect">
            <a:avLst/>
          </a:prstGeom>
        </p:spPr>
        <p:txBody>
          <a:bodyPr/>
          <a:lstStyle>
            <a:lvl1pPr>
              <a:defRPr smtClean="0"/>
            </a:lvl1pPr>
          </a:lstStyle>
          <a:p>
            <a:pPr>
              <a:defRPr/>
            </a:pPr>
            <a:fld id="{AC1B18B4-1D4B-4B47-A526-C0281C9B6A09}" type="datetime1">
              <a:rPr lang="en-US"/>
              <a:pPr>
                <a:defRPr/>
              </a:pPr>
              <a:t>8/27/21</a:t>
            </a:fld>
            <a:endParaRPr lang="en-US"/>
          </a:p>
        </p:txBody>
      </p:sp>
      <p:sp>
        <p:nvSpPr>
          <p:cNvPr id="6" name="Slide Number Placeholder 6">
            <a:extLst>
              <a:ext uri="{FF2B5EF4-FFF2-40B4-BE49-F238E27FC236}">
                <a16:creationId xmlns:a16="http://schemas.microsoft.com/office/drawing/2014/main" id="{A5E3664A-9EEF-904A-9D70-4DC16ADAD0CA}"/>
              </a:ext>
            </a:extLst>
          </p:cNvPr>
          <p:cNvSpPr>
            <a:spLocks noGrp="1"/>
          </p:cNvSpPr>
          <p:nvPr>
            <p:ph type="sldNum" sz="quarter" idx="11"/>
          </p:nvPr>
        </p:nvSpPr>
        <p:spPr/>
        <p:txBody>
          <a:bodyPr/>
          <a:lstStyle>
            <a:lvl1pPr>
              <a:defRPr/>
            </a:lvl1pPr>
          </a:lstStyle>
          <a:p>
            <a:fld id="{E016339C-B512-EE4D-9DFE-6D6D2A0A3059}" type="slidenum">
              <a:rPr lang="en-US" altLang="en-US"/>
              <a:pPr/>
              <a:t>‹#›</a:t>
            </a:fld>
            <a:endParaRPr lang="en-US" altLang="en-US"/>
          </a:p>
        </p:txBody>
      </p:sp>
    </p:spTree>
    <p:extLst>
      <p:ext uri="{BB962C8B-B14F-4D97-AF65-F5344CB8AC3E}">
        <p14:creationId xmlns:p14="http://schemas.microsoft.com/office/powerpoint/2010/main" val="353231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vmlDrawing" Target="../drawings/vmlDrawing1.v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2890722201"/>
              </p:ext>
            </p:extLst>
          </p:nvPr>
        </p:nvGraphicFramePr>
        <p:xfrm>
          <a:off x="1192" y="2118"/>
          <a:ext cx="1190" cy="2116"/>
        </p:xfrm>
        <a:graphic>
          <a:graphicData uri="http://schemas.openxmlformats.org/presentationml/2006/ole">
            <mc:AlternateContent xmlns:mc="http://schemas.openxmlformats.org/markup-compatibility/2006">
              <mc:Choice xmlns:v="urn:schemas-microsoft-com:vml" Requires="v">
                <p:oleObj spid="_x0000_s1044"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192" y="2118"/>
                        <a:ext cx="1190" cy="2116"/>
                      </a:xfrm>
                      <a:prstGeom prst="rect">
                        <a:avLst/>
                      </a:prstGeom>
                    </p:spPr>
                  </p:pic>
                </p:oleObj>
              </mc:Fallback>
            </mc:AlternateContent>
          </a:graphicData>
        </a:graphic>
      </p:graphicFrame>
      <p:pic>
        <p:nvPicPr>
          <p:cNvPr id="1026" name="Picture 10" descr="StatineryFolio.png">
            <a:extLst>
              <a:ext uri="{FF2B5EF4-FFF2-40B4-BE49-F238E27FC236}">
                <a16:creationId xmlns:a16="http://schemas.microsoft.com/office/drawing/2014/main" id="{E2075271-85BB-9E45-B33B-0D6F7F087CF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244" y="8246321"/>
            <a:ext cx="6954441" cy="95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68AB565F-3D9D-654B-9714-BEC38E8B68BF}"/>
              </a:ext>
            </a:extLst>
          </p:cNvPr>
          <p:cNvSpPr>
            <a:spLocks noGrp="1"/>
          </p:cNvSpPr>
          <p:nvPr>
            <p:ph type="title"/>
          </p:nvPr>
        </p:nvSpPr>
        <p:spPr bwMode="auto">
          <a:xfrm>
            <a:off x="1175147" y="366184"/>
            <a:ext cx="528280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a:extLst>
              <a:ext uri="{FF2B5EF4-FFF2-40B4-BE49-F238E27FC236}">
                <a16:creationId xmlns:a16="http://schemas.microsoft.com/office/drawing/2014/main" id="{2843D34E-A6B8-1940-9ABC-9DD500B1016C}"/>
              </a:ext>
            </a:extLst>
          </p:cNvPr>
          <p:cNvSpPr>
            <a:spLocks noGrp="1"/>
          </p:cNvSpPr>
          <p:nvPr>
            <p:ph type="body" idx="1"/>
          </p:nvPr>
        </p:nvSpPr>
        <p:spPr bwMode="auto">
          <a:xfrm>
            <a:off x="342900" y="2133601"/>
            <a:ext cx="61722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39A4E060-B601-0B44-AFF2-69EF96467D35}"/>
              </a:ext>
            </a:extLst>
          </p:cNvPr>
          <p:cNvSpPr>
            <a:spLocks noGrp="1"/>
          </p:cNvSpPr>
          <p:nvPr>
            <p:ph type="sldNum" sz="quarter" idx="4"/>
          </p:nvPr>
        </p:nvSpPr>
        <p:spPr>
          <a:xfrm>
            <a:off x="6515100" y="8678334"/>
            <a:ext cx="309563" cy="486833"/>
          </a:xfrm>
          <a:prstGeom prst="rect">
            <a:avLst/>
          </a:prstGeom>
        </p:spPr>
        <p:txBody>
          <a:bodyPr vert="horz" wrap="square" lIns="91440" tIns="45720" rIns="91440" bIns="45720" numCol="1" anchor="ctr" anchorCtr="0" compatLnSpc="1">
            <a:prstTxWarp prst="textNoShape">
              <a:avLst/>
            </a:prstTxWarp>
          </a:bodyPr>
          <a:lstStyle>
            <a:lvl1pPr algn="r">
              <a:defRPr sz="1333" b="1">
                <a:solidFill>
                  <a:srgbClr val="95B3D7"/>
                </a:solidFill>
                <a:latin typeface="Helvetica" pitchFamily="2" charset="0"/>
              </a:defRPr>
            </a:lvl1pPr>
          </a:lstStyle>
          <a:p>
            <a:fld id="{877E87AA-2E32-EE44-8A9A-AA7A8167F81B}" type="slidenum">
              <a:rPr lang="en-US" altLang="en-US"/>
              <a:pPr/>
              <a:t>‹#›</a:t>
            </a:fld>
            <a:endParaRPr lang="en-US" altLang="en-US"/>
          </a:p>
        </p:txBody>
      </p:sp>
      <p:pic>
        <p:nvPicPr>
          <p:cNvPr id="1030" name="Picture 9" descr="Prepared_For_Life_4K.png">
            <a:extLst>
              <a:ext uri="{FF2B5EF4-FFF2-40B4-BE49-F238E27FC236}">
                <a16:creationId xmlns:a16="http://schemas.microsoft.com/office/drawing/2014/main" id="{E23BE940-EE97-C84A-8C0F-C61EC869F6A9}"/>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210197" y="8411635"/>
            <a:ext cx="80605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3">
            <a:extLst>
              <a:ext uri="{FF2B5EF4-FFF2-40B4-BE49-F238E27FC236}">
                <a16:creationId xmlns:a16="http://schemas.microsoft.com/office/drawing/2014/main" id="{8F355CF7-ACA0-3340-84D5-9B529A46F252}"/>
              </a:ext>
            </a:extLst>
          </p:cNvPr>
          <p:cNvSpPr>
            <a:spLocks noGrp="1"/>
          </p:cNvSpPr>
          <p:nvPr>
            <p:ph type="dt" sz="half" idx="2"/>
          </p:nvPr>
        </p:nvSpPr>
        <p:spPr>
          <a:xfrm>
            <a:off x="3017044" y="8678334"/>
            <a:ext cx="1295400" cy="486833"/>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1067" smtClean="0">
                <a:solidFill>
                  <a:srgbClr val="95B3D7"/>
                </a:solidFill>
                <a:latin typeface="Helvetica" charset="0"/>
                <a:ea typeface="ヒラギノ角ゴ Pro W3" charset="-128"/>
              </a:defRPr>
            </a:lvl1pPr>
          </a:lstStyle>
          <a:p>
            <a:pPr>
              <a:defRPr/>
            </a:pPr>
            <a:fld id="{80DD4353-665D-0841-8CAE-0F2DBB8FAB89}" type="datetime1">
              <a:rPr lang="en-US"/>
              <a:pPr>
                <a:defRPr/>
              </a:pPr>
              <a:t>8/27/21</a:t>
            </a:fld>
            <a:endParaRPr lang="en-US"/>
          </a:p>
        </p:txBody>
      </p:sp>
      <p:pic>
        <p:nvPicPr>
          <p:cNvPr id="1032" name="Picture 13" descr="AnnivGrStandard_White.png">
            <a:extLst>
              <a:ext uri="{FF2B5EF4-FFF2-40B4-BE49-F238E27FC236}">
                <a16:creationId xmlns:a16="http://schemas.microsoft.com/office/drawing/2014/main" id="{46AA7D97-24F2-1641-8764-457D23CAC1E8}"/>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8748183"/>
            <a:ext cx="2419090" cy="39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Lst>
  <p:hf hdr="0" ftr="0" dt="0"/>
  <p:txStyles>
    <p:titleStyle>
      <a:lvl1pPr algn="l" defTabSz="609585" rtl="0" eaLnBrk="0" fontAlgn="base" hangingPunct="0">
        <a:spcBef>
          <a:spcPct val="0"/>
        </a:spcBef>
        <a:spcAft>
          <a:spcPct val="0"/>
        </a:spcAft>
        <a:defRPr sz="4267" b="1" kern="1200">
          <a:solidFill>
            <a:srgbClr val="02387D"/>
          </a:solidFill>
          <a:latin typeface="Helvetica"/>
          <a:ea typeface="ヒラギノ角ゴ Pro W3" charset="0"/>
          <a:cs typeface="ヒラギノ角ゴ Pro W3" charset="0"/>
        </a:defRPr>
      </a:lvl1pPr>
      <a:lvl2pPr algn="l" defTabSz="609585" rtl="0" eaLnBrk="0" fontAlgn="base" hangingPunct="0">
        <a:spcBef>
          <a:spcPct val="0"/>
        </a:spcBef>
        <a:spcAft>
          <a:spcPct val="0"/>
        </a:spcAft>
        <a:defRPr sz="4267" b="1">
          <a:solidFill>
            <a:srgbClr val="CF0031"/>
          </a:solidFill>
          <a:latin typeface="Helvetica" charset="0"/>
          <a:ea typeface="ヒラギノ角ゴ Pro W3" charset="0"/>
          <a:cs typeface="ヒラギノ角ゴ Pro W3" charset="0"/>
        </a:defRPr>
      </a:lvl2pPr>
      <a:lvl3pPr algn="l" defTabSz="609585" rtl="0" eaLnBrk="0" fontAlgn="base" hangingPunct="0">
        <a:spcBef>
          <a:spcPct val="0"/>
        </a:spcBef>
        <a:spcAft>
          <a:spcPct val="0"/>
        </a:spcAft>
        <a:defRPr sz="4267" b="1">
          <a:solidFill>
            <a:srgbClr val="CF0031"/>
          </a:solidFill>
          <a:latin typeface="Helvetica" charset="0"/>
          <a:ea typeface="ヒラギノ角ゴ Pro W3" charset="0"/>
          <a:cs typeface="ヒラギノ角ゴ Pro W3" charset="0"/>
        </a:defRPr>
      </a:lvl3pPr>
      <a:lvl4pPr algn="l" defTabSz="609585" rtl="0" eaLnBrk="0" fontAlgn="base" hangingPunct="0">
        <a:spcBef>
          <a:spcPct val="0"/>
        </a:spcBef>
        <a:spcAft>
          <a:spcPct val="0"/>
        </a:spcAft>
        <a:defRPr sz="4267" b="1">
          <a:solidFill>
            <a:srgbClr val="CF0031"/>
          </a:solidFill>
          <a:latin typeface="Helvetica" charset="0"/>
          <a:ea typeface="ヒラギノ角ゴ Pro W3" charset="0"/>
          <a:cs typeface="ヒラギノ角ゴ Pro W3" charset="0"/>
        </a:defRPr>
      </a:lvl4pPr>
      <a:lvl5pPr algn="l" defTabSz="609585" rtl="0" eaLnBrk="0" fontAlgn="base" hangingPunct="0">
        <a:spcBef>
          <a:spcPct val="0"/>
        </a:spcBef>
        <a:spcAft>
          <a:spcPct val="0"/>
        </a:spcAft>
        <a:defRPr sz="4267" b="1">
          <a:solidFill>
            <a:srgbClr val="CF0031"/>
          </a:solidFill>
          <a:latin typeface="Helvetica" charset="0"/>
          <a:ea typeface="ヒラギノ角ゴ Pro W3" charset="0"/>
          <a:cs typeface="ヒラギノ角ゴ Pro W3" charset="0"/>
        </a:defRPr>
      </a:lvl5pPr>
      <a:lvl6pPr marL="609585" algn="l" defTabSz="609585" rtl="0" fontAlgn="base">
        <a:spcBef>
          <a:spcPct val="0"/>
        </a:spcBef>
        <a:spcAft>
          <a:spcPct val="0"/>
        </a:spcAft>
        <a:defRPr sz="4267" b="1">
          <a:solidFill>
            <a:srgbClr val="CF0031"/>
          </a:solidFill>
          <a:latin typeface="Helvetica" charset="0"/>
          <a:ea typeface="ヒラギノ角ゴ Pro W3" charset="0"/>
          <a:cs typeface="ヒラギノ角ゴ Pro W3" charset="0"/>
        </a:defRPr>
      </a:lvl6pPr>
      <a:lvl7pPr marL="1219170" algn="l" defTabSz="609585" rtl="0" fontAlgn="base">
        <a:spcBef>
          <a:spcPct val="0"/>
        </a:spcBef>
        <a:spcAft>
          <a:spcPct val="0"/>
        </a:spcAft>
        <a:defRPr sz="4267" b="1">
          <a:solidFill>
            <a:srgbClr val="CF0031"/>
          </a:solidFill>
          <a:latin typeface="Helvetica" charset="0"/>
          <a:ea typeface="ヒラギノ角ゴ Pro W3" charset="0"/>
          <a:cs typeface="ヒラギノ角ゴ Pro W3" charset="0"/>
        </a:defRPr>
      </a:lvl7pPr>
      <a:lvl8pPr marL="1828754" algn="l" defTabSz="609585" rtl="0" fontAlgn="base">
        <a:spcBef>
          <a:spcPct val="0"/>
        </a:spcBef>
        <a:spcAft>
          <a:spcPct val="0"/>
        </a:spcAft>
        <a:defRPr sz="4267" b="1">
          <a:solidFill>
            <a:srgbClr val="CF0031"/>
          </a:solidFill>
          <a:latin typeface="Helvetica" charset="0"/>
          <a:ea typeface="ヒラギノ角ゴ Pro W3" charset="0"/>
          <a:cs typeface="ヒラギノ角ゴ Pro W3" charset="0"/>
        </a:defRPr>
      </a:lvl8pPr>
      <a:lvl9pPr marL="2438339" algn="l" defTabSz="609585" rtl="0" fontAlgn="base">
        <a:spcBef>
          <a:spcPct val="0"/>
        </a:spcBef>
        <a:spcAft>
          <a:spcPct val="0"/>
        </a:spcAft>
        <a:defRPr sz="4267" b="1">
          <a:solidFill>
            <a:srgbClr val="CF0031"/>
          </a:solidFill>
          <a:latin typeface="Helvetica" charset="0"/>
          <a:ea typeface="ヒラギノ角ゴ Pro W3" charset="0"/>
          <a:cs typeface="ヒラギノ角ゴ Pro W3"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3200" b="1" kern="1200">
          <a:solidFill>
            <a:srgbClr val="005AA3"/>
          </a:solidFill>
          <a:latin typeface="Helvetica"/>
          <a:ea typeface="ヒラギノ角ゴ Pro W3" charset="0"/>
          <a:cs typeface="ヒラギノ角ゴ Pro W3" charset="0"/>
        </a:defRPr>
      </a:lvl1pPr>
      <a:lvl2pPr marL="990575" indent="-380990" algn="l" defTabSz="609585" rtl="0" eaLnBrk="0" fontAlgn="base" hangingPunct="0">
        <a:spcBef>
          <a:spcPct val="20000"/>
        </a:spcBef>
        <a:spcAft>
          <a:spcPct val="0"/>
        </a:spcAft>
        <a:buFont typeface="Arial" panose="020B0604020202020204" pitchFamily="34" charset="0"/>
        <a:buChar char="–"/>
        <a:defRPr sz="2667" kern="1200">
          <a:solidFill>
            <a:srgbClr val="005AA3"/>
          </a:solidFill>
          <a:latin typeface="Helvetica"/>
          <a:ea typeface="ヒラギノ角ゴ Pro W3" charset="0"/>
          <a:cs typeface="ヒラギノ角ゴ Pro W3" charset="0"/>
        </a:defRPr>
      </a:lvl2pPr>
      <a:lvl3pPr marL="1523962" indent="-304792" algn="l" defTabSz="609585"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2133547" indent="-304792" algn="l" defTabSz="609585" rtl="0" eaLnBrk="0" fontAlgn="base" hangingPunct="0">
        <a:spcBef>
          <a:spcPct val="20000"/>
        </a:spcBef>
        <a:spcAft>
          <a:spcPct val="0"/>
        </a:spcAft>
        <a:buFont typeface="Arial" panose="020B0604020202020204" pitchFamily="34" charset="0"/>
        <a:buChar char="–"/>
        <a:defRPr sz="1867" b="1" i="1" kern="1200">
          <a:solidFill>
            <a:srgbClr val="CF0031"/>
          </a:solidFill>
          <a:latin typeface="Helvetica"/>
          <a:ea typeface="ヒラギノ角ゴ Pro W3" charset="0"/>
          <a:cs typeface="ヒラギノ角ゴ Pro W3" charset="0"/>
        </a:defRPr>
      </a:lvl4pPr>
      <a:lvl5pPr marL="2743131" indent="-304792" algn="l" defTabSz="609585" rtl="0" eaLnBrk="0" fontAlgn="base" hangingPunct="0">
        <a:spcBef>
          <a:spcPct val="20000"/>
        </a:spcBef>
        <a:spcAft>
          <a:spcPct val="0"/>
        </a:spcAft>
        <a:buFont typeface="Arial" panose="020B0604020202020204" pitchFamily="34" charset="0"/>
        <a:buChar char="»"/>
        <a:defRPr sz="1600" i="1" kern="1200">
          <a:solidFill>
            <a:srgbClr val="005AA3"/>
          </a:solidFill>
          <a:latin typeface="Helvetica"/>
          <a:ea typeface="ヒラギノ角ゴ Pro W3" charset="0"/>
          <a:cs typeface="ヒラギノ角ゴ Pro W3"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34.tiff"/><Relationship Id="rId5" Type="http://schemas.openxmlformats.org/officeDocument/2006/relationships/image" Target="../media/image33.emf"/><Relationship Id="rId4"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6.tiff"/><Relationship Id="rId5" Type="http://schemas.openxmlformats.org/officeDocument/2006/relationships/image" Target="../media/image35.emf"/><Relationship Id="rId4" Type="http://schemas.openxmlformats.org/officeDocument/2006/relationships/oleObject" Target="../embeddings/oleObject13.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9.emf"/><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0.emf"/><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1.emf"/><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2.e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png"/><Relationship Id="rId18" Type="http://schemas.microsoft.com/office/2007/relationships/hdphoto" Target="../media/hdphoto6.wdp"/><Relationship Id="rId3" Type="http://schemas.openxmlformats.org/officeDocument/2006/relationships/slideLayout" Target="../slideLayouts/slideLayout2.xml"/><Relationship Id="rId21" Type="http://schemas.openxmlformats.org/officeDocument/2006/relationships/image" Target="../media/image22.png"/><Relationship Id="rId7" Type="http://schemas.openxmlformats.org/officeDocument/2006/relationships/image" Target="../media/image15.png"/><Relationship Id="rId12" Type="http://schemas.microsoft.com/office/2007/relationships/hdphoto" Target="../media/hdphoto3.wdp"/><Relationship Id="rId17" Type="http://schemas.openxmlformats.org/officeDocument/2006/relationships/image" Target="../media/image20.png"/><Relationship Id="rId2" Type="http://schemas.openxmlformats.org/officeDocument/2006/relationships/tags" Target="../tags/tag10.xml"/><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vmlDrawing" Target="../drawings/vmlDrawing9.vml"/><Relationship Id="rId6" Type="http://schemas.openxmlformats.org/officeDocument/2006/relationships/image" Target="../media/image14.tiff"/><Relationship Id="rId11" Type="http://schemas.openxmlformats.org/officeDocument/2006/relationships/image" Target="../media/image17.png"/><Relationship Id="rId5" Type="http://schemas.openxmlformats.org/officeDocument/2006/relationships/image" Target="../media/image13.emf"/><Relationship Id="rId15" Type="http://schemas.openxmlformats.org/officeDocument/2006/relationships/image" Target="../media/image19.png"/><Relationship Id="rId10" Type="http://schemas.microsoft.com/office/2007/relationships/hdphoto" Target="../media/hdphoto2.wdp"/><Relationship Id="rId19" Type="http://schemas.openxmlformats.org/officeDocument/2006/relationships/image" Target="../media/image21.png"/><Relationship Id="rId4" Type="http://schemas.openxmlformats.org/officeDocument/2006/relationships/oleObject" Target="../embeddings/oleObject9.bin"/><Relationship Id="rId9" Type="http://schemas.openxmlformats.org/officeDocument/2006/relationships/image" Target="../media/image16.png"/><Relationship Id="rId14" Type="http://schemas.microsoft.com/office/2007/relationships/hdphoto" Target="../media/hdphoto4.wdp"/><Relationship Id="rId22"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slideLayout" Target="../slideLayouts/slideLayout2.xml"/><Relationship Id="rId7" Type="http://schemas.openxmlformats.org/officeDocument/2006/relationships/image" Target="../media/image27.png"/><Relationship Id="rId12" Type="http://schemas.microsoft.com/office/2007/relationships/hdphoto" Target="../media/hdphoto9.wdp"/><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emf"/><Relationship Id="rId10" Type="http://schemas.openxmlformats.org/officeDocument/2006/relationships/image" Target="../media/image30.tiff"/><Relationship Id="rId4" Type="http://schemas.openxmlformats.org/officeDocument/2006/relationships/oleObject" Target="../embeddings/oleObject11.bin"/><Relationship Id="rId9" Type="http://schemas.openxmlformats.org/officeDocument/2006/relationships/image" Target="../media/image29.emf"/></Relationships>
</file>

<file path=ppt/slides/_rels/slide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1F55230-18DE-9D49-827E-6E55899C3483}"/>
              </a:ext>
            </a:extLst>
          </p:cNvPr>
          <p:cNvGraphicFramePr>
            <a:graphicFrameLocks noChangeAspect="1"/>
          </p:cNvGraphicFramePr>
          <p:nvPr>
            <p:custDataLst>
              <p:tags r:id="rId2"/>
            </p:custDataLst>
            <p:extLst>
              <p:ext uri="{D42A27DB-BD31-4B8C-83A1-F6EECF244321}">
                <p14:modId xmlns:p14="http://schemas.microsoft.com/office/powerpoint/2010/main" val="28724961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7170"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EC5D909-F2B7-EB4B-93BF-1E2C40011A89}"/>
              </a:ext>
            </a:extLst>
          </p:cNvPr>
          <p:cNvSpPr>
            <a:spLocks noGrp="1"/>
          </p:cNvSpPr>
          <p:nvPr>
            <p:ph type="title"/>
          </p:nvPr>
        </p:nvSpPr>
        <p:spPr>
          <a:noFill/>
        </p:spPr>
        <p:txBody>
          <a:bodyPr vert="horz"/>
          <a:lstStyle/>
          <a:p>
            <a:pPr algn="ctr"/>
            <a:r>
              <a:rPr lang="en-US" sz="4000" dirty="0">
                <a:ln>
                  <a:solidFill>
                    <a:schemeClr val="tx1"/>
                  </a:solidFill>
                </a:ln>
              </a:rPr>
              <a:t>Den</a:t>
            </a:r>
            <a:br>
              <a:rPr lang="en-US" sz="4000" dirty="0">
                <a:ln>
                  <a:solidFill>
                    <a:schemeClr val="tx1"/>
                  </a:solidFill>
                </a:ln>
              </a:rPr>
            </a:br>
            <a:r>
              <a:rPr lang="en-US" sz="4000" dirty="0">
                <a:ln>
                  <a:solidFill>
                    <a:schemeClr val="tx1"/>
                  </a:solidFill>
                </a:ln>
              </a:rPr>
              <a:t>Parent Guide</a:t>
            </a:r>
          </a:p>
        </p:txBody>
      </p:sp>
      <p:sp>
        <p:nvSpPr>
          <p:cNvPr id="3" name="Slide Number Placeholder 2">
            <a:extLst>
              <a:ext uri="{FF2B5EF4-FFF2-40B4-BE49-F238E27FC236}">
                <a16:creationId xmlns:a16="http://schemas.microsoft.com/office/drawing/2014/main" id="{D35D0323-CFB2-6C4A-81D6-C7D0F7FD548A}"/>
              </a:ext>
            </a:extLst>
          </p:cNvPr>
          <p:cNvSpPr>
            <a:spLocks noGrp="1"/>
          </p:cNvSpPr>
          <p:nvPr>
            <p:ph type="sldNum" sz="quarter" idx="10"/>
          </p:nvPr>
        </p:nvSpPr>
        <p:spPr/>
        <p:txBody>
          <a:bodyPr/>
          <a:lstStyle/>
          <a:p>
            <a:fld id="{10928ECC-D043-9242-8453-8480973C9C57}" type="slidenum">
              <a:rPr lang="en-US" altLang="en-US" smtClean="0"/>
              <a:pPr/>
              <a:t>1</a:t>
            </a:fld>
            <a:endParaRPr lang="en-US" altLang="en-US"/>
          </a:p>
        </p:txBody>
      </p:sp>
    </p:spTree>
    <p:extLst>
      <p:ext uri="{BB962C8B-B14F-4D97-AF65-F5344CB8AC3E}">
        <p14:creationId xmlns:p14="http://schemas.microsoft.com/office/powerpoint/2010/main" val="3986518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39B0E5E-B59E-0145-9730-9A44CD9E0178}"/>
              </a:ext>
            </a:extLst>
          </p:cNvPr>
          <p:cNvGraphicFramePr>
            <a:graphicFrameLocks noChangeAspect="1"/>
          </p:cNvGraphicFramePr>
          <p:nvPr>
            <p:custDataLst>
              <p:tags r:id="rId2"/>
            </p:custDataLst>
            <p:extLst>
              <p:ext uri="{D42A27DB-BD31-4B8C-83A1-F6EECF244321}">
                <p14:modId xmlns:p14="http://schemas.microsoft.com/office/powerpoint/2010/main" val="1549527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290"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F71910A-3BA5-CB4F-9910-7E67F4719C70}"/>
              </a:ext>
            </a:extLst>
          </p:cNvPr>
          <p:cNvSpPr>
            <a:spLocks noGrp="1"/>
          </p:cNvSpPr>
          <p:nvPr>
            <p:ph type="title"/>
          </p:nvPr>
        </p:nvSpPr>
        <p:spPr/>
        <p:txBody>
          <a:bodyPr vert="horz"/>
          <a:lstStyle/>
          <a:p>
            <a:r>
              <a:rPr lang="en-US" sz="2800" dirty="0">
                <a:ln>
                  <a:solidFill>
                    <a:schemeClr val="tx1"/>
                  </a:solidFill>
                </a:ln>
              </a:rPr>
              <a:t>Cub Scout Insignia Guide Page 2</a:t>
            </a:r>
          </a:p>
        </p:txBody>
      </p:sp>
      <p:pic>
        <p:nvPicPr>
          <p:cNvPr id="5" name="Content Placeholder 4">
            <a:extLst>
              <a:ext uri="{FF2B5EF4-FFF2-40B4-BE49-F238E27FC236}">
                <a16:creationId xmlns:a16="http://schemas.microsoft.com/office/drawing/2014/main" id="{291131A7-02E9-A246-9304-BDF420025892}"/>
              </a:ext>
            </a:extLst>
          </p:cNvPr>
          <p:cNvPicPr>
            <a:picLocks noGrp="1" noChangeAspect="1"/>
          </p:cNvPicPr>
          <p:nvPr>
            <p:ph idx="1"/>
          </p:nvPr>
        </p:nvPicPr>
        <p:blipFill>
          <a:blip r:embed="rId6"/>
          <a:stretch>
            <a:fillRect/>
          </a:stretch>
        </p:blipFill>
        <p:spPr>
          <a:xfrm>
            <a:off x="1175147" y="1386522"/>
            <a:ext cx="4869711" cy="6819918"/>
          </a:xfrm>
          <a:prstGeom prst="rect">
            <a:avLst/>
          </a:prstGeom>
        </p:spPr>
      </p:pic>
      <p:sp>
        <p:nvSpPr>
          <p:cNvPr id="4" name="Slide Number Placeholder 3">
            <a:extLst>
              <a:ext uri="{FF2B5EF4-FFF2-40B4-BE49-F238E27FC236}">
                <a16:creationId xmlns:a16="http://schemas.microsoft.com/office/drawing/2014/main" id="{CC355296-EDF6-8D41-92B6-0F70FEC9A0CF}"/>
              </a:ext>
            </a:extLst>
          </p:cNvPr>
          <p:cNvSpPr>
            <a:spLocks noGrp="1"/>
          </p:cNvSpPr>
          <p:nvPr>
            <p:ph type="sldNum" sz="quarter" idx="10"/>
          </p:nvPr>
        </p:nvSpPr>
        <p:spPr/>
        <p:txBody>
          <a:bodyPr/>
          <a:lstStyle/>
          <a:p>
            <a:fld id="{E0B5D482-4E55-9543-8B21-747B8C589DAC}" type="slidenum">
              <a:rPr lang="en-US" altLang="en-US" smtClean="0"/>
              <a:pPr/>
              <a:t>10</a:t>
            </a:fld>
            <a:endParaRPr lang="en-US" altLang="en-US"/>
          </a:p>
        </p:txBody>
      </p:sp>
    </p:spTree>
    <p:extLst>
      <p:ext uri="{BB962C8B-B14F-4D97-AF65-F5344CB8AC3E}">
        <p14:creationId xmlns:p14="http://schemas.microsoft.com/office/powerpoint/2010/main" val="3750175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F9A651-B715-4842-9116-B1316E83F6FB}"/>
              </a:ext>
            </a:extLst>
          </p:cNvPr>
          <p:cNvGraphicFramePr>
            <a:graphicFrameLocks noChangeAspect="1"/>
          </p:cNvGraphicFramePr>
          <p:nvPr>
            <p:custDataLst>
              <p:tags r:id="rId2"/>
            </p:custDataLst>
            <p:extLst>
              <p:ext uri="{D42A27DB-BD31-4B8C-83A1-F6EECF244321}">
                <p14:modId xmlns:p14="http://schemas.microsoft.com/office/powerpoint/2010/main" val="28500929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314"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24D832-2DFE-9942-939E-4E2AFC727C9A}"/>
              </a:ext>
            </a:extLst>
          </p:cNvPr>
          <p:cNvSpPr>
            <a:spLocks noGrp="1"/>
          </p:cNvSpPr>
          <p:nvPr>
            <p:ph type="title"/>
          </p:nvPr>
        </p:nvSpPr>
        <p:spPr/>
        <p:txBody>
          <a:bodyPr vert="horz"/>
          <a:lstStyle/>
          <a:p>
            <a:r>
              <a:rPr lang="en-US" dirty="0">
                <a:ln>
                  <a:solidFill>
                    <a:schemeClr val="tx1"/>
                  </a:solidFill>
                </a:ln>
              </a:rPr>
              <a:t>Handbook</a:t>
            </a:r>
          </a:p>
        </p:txBody>
      </p:sp>
      <p:sp>
        <p:nvSpPr>
          <p:cNvPr id="4" name="Slide Number Placeholder 3">
            <a:extLst>
              <a:ext uri="{FF2B5EF4-FFF2-40B4-BE49-F238E27FC236}">
                <a16:creationId xmlns:a16="http://schemas.microsoft.com/office/drawing/2014/main" id="{1F065F9A-432C-4E41-A3FD-DB1F6AF92F99}"/>
              </a:ext>
            </a:extLst>
          </p:cNvPr>
          <p:cNvSpPr>
            <a:spLocks noGrp="1"/>
          </p:cNvSpPr>
          <p:nvPr>
            <p:ph type="sldNum" sz="quarter" idx="10"/>
          </p:nvPr>
        </p:nvSpPr>
        <p:spPr/>
        <p:txBody>
          <a:bodyPr/>
          <a:lstStyle/>
          <a:p>
            <a:fld id="{E0B5D482-4E55-9543-8B21-747B8C589DAC}" type="slidenum">
              <a:rPr lang="en-US" altLang="en-US" smtClean="0"/>
              <a:pPr/>
              <a:t>11</a:t>
            </a:fld>
            <a:endParaRPr lang="en-US" altLang="en-US"/>
          </a:p>
        </p:txBody>
      </p:sp>
      <p:pic>
        <p:nvPicPr>
          <p:cNvPr id="10" name="Picture 9">
            <a:extLst>
              <a:ext uri="{FF2B5EF4-FFF2-40B4-BE49-F238E27FC236}">
                <a16:creationId xmlns:a16="http://schemas.microsoft.com/office/drawing/2014/main" id="{FBC46EB2-A13A-7044-BA40-5491F83D9A58}"/>
              </a:ext>
            </a:extLst>
          </p:cNvPr>
          <p:cNvPicPr>
            <a:picLocks noChangeAspect="1"/>
          </p:cNvPicPr>
          <p:nvPr/>
        </p:nvPicPr>
        <p:blipFill>
          <a:blip r:embed="rId6"/>
          <a:stretch>
            <a:fillRect/>
          </a:stretch>
        </p:blipFill>
        <p:spPr>
          <a:xfrm>
            <a:off x="1609878" y="1224366"/>
            <a:ext cx="4072975" cy="5247872"/>
          </a:xfrm>
          <a:prstGeom prst="rect">
            <a:avLst/>
          </a:prstGeom>
        </p:spPr>
      </p:pic>
      <p:sp>
        <p:nvSpPr>
          <p:cNvPr id="3" name="TextBox 2">
            <a:extLst>
              <a:ext uri="{FF2B5EF4-FFF2-40B4-BE49-F238E27FC236}">
                <a16:creationId xmlns:a16="http://schemas.microsoft.com/office/drawing/2014/main" id="{64D3551B-C79C-444C-8300-EC82D7BCADA3}"/>
              </a:ext>
            </a:extLst>
          </p:cNvPr>
          <p:cNvSpPr txBox="1"/>
          <p:nvPr/>
        </p:nvSpPr>
        <p:spPr>
          <a:xfrm>
            <a:off x="1175147" y="6943725"/>
            <a:ext cx="4843463" cy="646331"/>
          </a:xfrm>
          <a:prstGeom prst="rect">
            <a:avLst/>
          </a:prstGeom>
          <a:noFill/>
        </p:spPr>
        <p:txBody>
          <a:bodyPr wrap="square" rtlCol="0">
            <a:spAutoFit/>
          </a:bodyPr>
          <a:lstStyle/>
          <a:p>
            <a:r>
              <a:rPr lang="en-US" dirty="0"/>
              <a:t>We provide the handbook each year for your scout as part of your annual fees.</a:t>
            </a:r>
          </a:p>
        </p:txBody>
      </p:sp>
    </p:spTree>
    <p:extLst>
      <p:ext uri="{BB962C8B-B14F-4D97-AF65-F5344CB8AC3E}">
        <p14:creationId xmlns:p14="http://schemas.microsoft.com/office/powerpoint/2010/main" val="2162676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3BB4234-2B7B-7C4E-96A0-2B3CBF97EF44}"/>
              </a:ext>
            </a:extLst>
          </p:cNvPr>
          <p:cNvGraphicFramePr>
            <a:graphicFrameLocks noChangeAspect="1"/>
          </p:cNvGraphicFramePr>
          <p:nvPr>
            <p:custDataLst>
              <p:tags r:id="rId2"/>
            </p:custDataLst>
            <p:extLst>
              <p:ext uri="{D42A27DB-BD31-4B8C-83A1-F6EECF244321}">
                <p14:modId xmlns:p14="http://schemas.microsoft.com/office/powerpoint/2010/main" val="37024934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8194"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A66A069-2BD8-F047-89EA-411D5EE0D60A}"/>
              </a:ext>
            </a:extLst>
          </p:cNvPr>
          <p:cNvSpPr>
            <a:spLocks noGrp="1"/>
          </p:cNvSpPr>
          <p:nvPr>
            <p:ph type="title"/>
          </p:nvPr>
        </p:nvSpPr>
        <p:spPr/>
        <p:txBody>
          <a:bodyPr vert="horz"/>
          <a:lstStyle/>
          <a:p>
            <a:r>
              <a:rPr lang="en-US" dirty="0">
                <a:ln>
                  <a:solidFill>
                    <a:schemeClr val="tx1"/>
                  </a:solidFill>
                </a:ln>
              </a:rPr>
              <a:t>Parent Involvement</a:t>
            </a:r>
          </a:p>
        </p:txBody>
      </p:sp>
      <p:sp>
        <p:nvSpPr>
          <p:cNvPr id="3" name="Content Placeholder 2">
            <a:extLst>
              <a:ext uri="{FF2B5EF4-FFF2-40B4-BE49-F238E27FC236}">
                <a16:creationId xmlns:a16="http://schemas.microsoft.com/office/drawing/2014/main" id="{CAF1DF86-ABA2-6C40-8FDE-1D21C26D31AB}"/>
              </a:ext>
            </a:extLst>
          </p:cNvPr>
          <p:cNvSpPr>
            <a:spLocks noGrp="1"/>
          </p:cNvSpPr>
          <p:nvPr>
            <p:ph idx="1"/>
          </p:nvPr>
        </p:nvSpPr>
        <p:spPr>
          <a:xfrm>
            <a:off x="342900" y="1415752"/>
            <a:ext cx="6172200" cy="6034617"/>
          </a:xfrm>
        </p:spPr>
        <p:txBody>
          <a:bodyPr/>
          <a:lstStyle/>
          <a:p>
            <a:pPr marL="0" indent="0">
              <a:buNone/>
            </a:pPr>
            <a:r>
              <a:rPr lang="en-US" sz="1400" dirty="0"/>
              <a:t>Fellow Parents,</a:t>
            </a:r>
          </a:p>
          <a:p>
            <a:pPr marL="0" indent="0">
              <a:buNone/>
            </a:pPr>
            <a:endParaRPr lang="en-US" sz="1400" dirty="0"/>
          </a:p>
          <a:p>
            <a:pPr marL="0" indent="0">
              <a:buNone/>
            </a:pPr>
            <a:r>
              <a:rPr lang="en-US" sz="1400" dirty="0"/>
              <a:t>While we strive to put on the very best program possible for our children.  This will only be possible with your continued help and support.  </a:t>
            </a:r>
          </a:p>
          <a:p>
            <a:pPr marL="0" indent="0">
              <a:buNone/>
            </a:pPr>
            <a:endParaRPr lang="en-US" sz="1400" dirty="0"/>
          </a:p>
          <a:p>
            <a:pPr marL="0" indent="0">
              <a:buNone/>
            </a:pPr>
            <a:r>
              <a:rPr lang="en-US" sz="1400" dirty="0"/>
              <a:t>We could really use assistant den leaders and people on the pack committee to support and help us with the operation of the den.  If you can volunteer for these roles, it would be most appreciated.</a:t>
            </a:r>
          </a:p>
          <a:p>
            <a:pPr marL="0" indent="0">
              <a:buNone/>
            </a:pPr>
            <a:endParaRPr lang="en-US" sz="1400" dirty="0"/>
          </a:p>
          <a:p>
            <a:pPr marL="0" indent="0">
              <a:buNone/>
            </a:pPr>
            <a:r>
              <a:rPr lang="en-US" sz="1400" dirty="0"/>
              <a:t>Everyone will be called on throughout the year to assist us with various program activities.  You may be asked to:</a:t>
            </a:r>
          </a:p>
          <a:p>
            <a:r>
              <a:rPr lang="en-US" sz="1400" dirty="0"/>
              <a:t>Drive to and from outings</a:t>
            </a:r>
          </a:p>
          <a:p>
            <a:r>
              <a:rPr lang="en-US" sz="1400" dirty="0"/>
              <a:t>Spend a night camping with your child</a:t>
            </a:r>
          </a:p>
          <a:p>
            <a:r>
              <a:rPr lang="en-US" sz="1400" dirty="0"/>
              <a:t>Assist in the pack meetings</a:t>
            </a:r>
          </a:p>
          <a:p>
            <a:r>
              <a:rPr lang="en-US" sz="1400" dirty="0"/>
              <a:t>Provide snacks</a:t>
            </a:r>
          </a:p>
          <a:p>
            <a:r>
              <a:rPr lang="en-US" sz="1400" dirty="0"/>
              <a:t>Organize and lead a special event (such as a trip to a museum, etc.)</a:t>
            </a:r>
          </a:p>
          <a:p>
            <a:r>
              <a:rPr lang="en-US" sz="1400" dirty="0"/>
              <a:t>Assist in the various pack events (pinewood derby, rain gutter regatta, space race, etc.)</a:t>
            </a:r>
          </a:p>
          <a:p>
            <a:endParaRPr lang="en-US" sz="1400" dirty="0"/>
          </a:p>
          <a:p>
            <a:pPr marL="0" indent="0">
              <a:buNone/>
            </a:pPr>
            <a:r>
              <a:rPr lang="en-US" sz="1400" dirty="0"/>
              <a:t>We would much rather have volunteers rather than recruits, so please volunteer whenever possible.  We really look forward to the coming year and making it one to remember for the youth. </a:t>
            </a:r>
          </a:p>
          <a:p>
            <a:pPr marL="0" indent="0">
              <a:buNone/>
            </a:pPr>
            <a:endParaRPr lang="en-US" sz="1400" dirty="0"/>
          </a:p>
          <a:p>
            <a:pPr marL="0" indent="0">
              <a:buNone/>
            </a:pPr>
            <a:r>
              <a:rPr lang="en-US" sz="1400" dirty="0"/>
              <a:t>Thanks for your continued support!</a:t>
            </a:r>
          </a:p>
          <a:p>
            <a:pPr marL="0" indent="0">
              <a:buNone/>
            </a:pPr>
            <a:br>
              <a:rPr lang="en-US" sz="1400" dirty="0"/>
            </a:br>
            <a:r>
              <a:rPr lang="en-US" sz="1400" dirty="0"/>
              <a:t>Chris</a:t>
            </a:r>
          </a:p>
        </p:txBody>
      </p:sp>
      <p:sp>
        <p:nvSpPr>
          <p:cNvPr id="4" name="Slide Number Placeholder 3">
            <a:extLst>
              <a:ext uri="{FF2B5EF4-FFF2-40B4-BE49-F238E27FC236}">
                <a16:creationId xmlns:a16="http://schemas.microsoft.com/office/drawing/2014/main" id="{B669E6CD-A4D9-2941-872A-79E99F3B575A}"/>
              </a:ext>
            </a:extLst>
          </p:cNvPr>
          <p:cNvSpPr>
            <a:spLocks noGrp="1"/>
          </p:cNvSpPr>
          <p:nvPr>
            <p:ph type="sldNum" sz="quarter" idx="10"/>
          </p:nvPr>
        </p:nvSpPr>
        <p:spPr/>
        <p:txBody>
          <a:bodyPr/>
          <a:lstStyle/>
          <a:p>
            <a:fld id="{E0B5D482-4E55-9543-8B21-747B8C589DAC}" type="slidenum">
              <a:rPr lang="en-US" altLang="en-US" smtClean="0"/>
              <a:pPr/>
              <a:t>2</a:t>
            </a:fld>
            <a:endParaRPr lang="en-US" altLang="en-US"/>
          </a:p>
        </p:txBody>
      </p:sp>
    </p:spTree>
    <p:extLst>
      <p:ext uri="{BB962C8B-B14F-4D97-AF65-F5344CB8AC3E}">
        <p14:creationId xmlns:p14="http://schemas.microsoft.com/office/powerpoint/2010/main" val="2772293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E35331D-2DA1-CF43-B51E-4A74FB30D833}"/>
              </a:ext>
            </a:extLst>
          </p:cNvPr>
          <p:cNvGraphicFramePr>
            <a:graphicFrameLocks noChangeAspect="1"/>
          </p:cNvGraphicFramePr>
          <p:nvPr>
            <p:custDataLst>
              <p:tags r:id="rId2"/>
            </p:custDataLst>
            <p:extLst>
              <p:ext uri="{D42A27DB-BD31-4B8C-83A1-F6EECF244321}">
                <p14:modId xmlns:p14="http://schemas.microsoft.com/office/powerpoint/2010/main" val="27298330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9218"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617150-1FB8-844B-8DF5-1F6B98177350}"/>
              </a:ext>
            </a:extLst>
          </p:cNvPr>
          <p:cNvSpPr>
            <a:spLocks noGrp="1"/>
          </p:cNvSpPr>
          <p:nvPr>
            <p:ph type="title"/>
          </p:nvPr>
        </p:nvSpPr>
        <p:spPr/>
        <p:txBody>
          <a:bodyPr vert="horz"/>
          <a:lstStyle/>
          <a:p>
            <a:r>
              <a:rPr lang="en-US" dirty="0">
                <a:ln>
                  <a:solidFill>
                    <a:schemeClr val="tx1"/>
                  </a:solidFill>
                </a:ln>
              </a:rPr>
              <a:t>Aims of Scouting</a:t>
            </a:r>
          </a:p>
        </p:txBody>
      </p:sp>
      <p:sp>
        <p:nvSpPr>
          <p:cNvPr id="3" name="Content Placeholder 2">
            <a:extLst>
              <a:ext uri="{FF2B5EF4-FFF2-40B4-BE49-F238E27FC236}">
                <a16:creationId xmlns:a16="http://schemas.microsoft.com/office/drawing/2014/main" id="{DAD74818-1ECA-F242-A10D-85164E689D98}"/>
              </a:ext>
            </a:extLst>
          </p:cNvPr>
          <p:cNvSpPr>
            <a:spLocks noGrp="1"/>
          </p:cNvSpPr>
          <p:nvPr>
            <p:ph idx="1"/>
          </p:nvPr>
        </p:nvSpPr>
        <p:spPr>
          <a:xfrm>
            <a:off x="342900" y="1899685"/>
            <a:ext cx="6172200" cy="6034617"/>
          </a:xfrm>
        </p:spPr>
        <p:txBody>
          <a:bodyPr/>
          <a:lstStyle/>
          <a:p>
            <a:pPr marL="0" indent="0">
              <a:buNone/>
            </a:pPr>
            <a:r>
              <a:rPr lang="en-US" sz="1600" b="0" dirty="0"/>
              <a:t>All levels of the Scouting program share three specific objectives: Character development, Citizenship training, and Personal fitness.</a:t>
            </a:r>
          </a:p>
          <a:p>
            <a:pPr marL="0" indent="0">
              <a:buNone/>
            </a:pPr>
            <a:endParaRPr lang="en-US" sz="1600" dirty="0"/>
          </a:p>
          <a:p>
            <a:pPr marL="0" indent="0">
              <a:buNone/>
            </a:pPr>
            <a:r>
              <a:rPr lang="en-US" sz="1600" dirty="0"/>
              <a:t>Character</a:t>
            </a:r>
          </a:p>
          <a:p>
            <a:pPr marL="0" indent="0">
              <a:buNone/>
            </a:pPr>
            <a:r>
              <a:rPr lang="en-US" sz="1600" b="0" dirty="0"/>
              <a:t>One is growth in </a:t>
            </a:r>
            <a:r>
              <a:rPr lang="en-US" sz="1600" b="0" i="1" dirty="0"/>
              <a:t>moral strength and character</a:t>
            </a:r>
            <a:r>
              <a:rPr lang="en-US" sz="1600" b="0" dirty="0"/>
              <a:t>. We may define this as what the youth is themself; their personal qualities, their values, their outlook.</a:t>
            </a:r>
          </a:p>
          <a:p>
            <a:pPr marL="0" indent="0">
              <a:buNone/>
            </a:pPr>
            <a:endParaRPr lang="en-US" sz="1600" dirty="0"/>
          </a:p>
          <a:p>
            <a:pPr marL="0" indent="0">
              <a:buNone/>
            </a:pPr>
            <a:r>
              <a:rPr lang="en-US" sz="1600" dirty="0"/>
              <a:t>Citizenship</a:t>
            </a:r>
          </a:p>
          <a:p>
            <a:pPr marL="0" indent="0">
              <a:buNone/>
            </a:pPr>
            <a:r>
              <a:rPr lang="en-US" sz="1600" b="0" dirty="0"/>
              <a:t>A second is </a:t>
            </a:r>
            <a:r>
              <a:rPr lang="en-US" sz="1600" b="0" i="1" dirty="0"/>
              <a:t>participating citizenship</a:t>
            </a:r>
            <a:r>
              <a:rPr lang="en-US" sz="1600" b="0" dirty="0"/>
              <a:t>. Used broadly, citizenship means the youth's relationship to others. They comes to learn obligations to other people, to the society they live in, and to the government that presides over that society.</a:t>
            </a:r>
          </a:p>
          <a:p>
            <a:pPr marL="0" indent="0">
              <a:buNone/>
            </a:pPr>
            <a:endParaRPr lang="en-US" sz="1600" dirty="0"/>
          </a:p>
          <a:p>
            <a:pPr marL="0" indent="0">
              <a:buNone/>
            </a:pPr>
            <a:r>
              <a:rPr lang="en-US" sz="1600" dirty="0"/>
              <a:t>Fitness</a:t>
            </a:r>
          </a:p>
          <a:p>
            <a:pPr marL="0" indent="0">
              <a:buNone/>
            </a:pPr>
            <a:r>
              <a:rPr lang="en-US" sz="1600" b="0" dirty="0"/>
              <a:t>A third aim of youth Scouting is </a:t>
            </a:r>
            <a:r>
              <a:rPr lang="en-US" sz="1600" b="0" i="1" dirty="0"/>
              <a:t>development of physical, mental, and emotional fitness</a:t>
            </a:r>
            <a:r>
              <a:rPr lang="en-US" sz="1600" b="0" dirty="0"/>
              <a:t>. Fitness includes the body (well-tuned and healthy), the mind (able to think and solve problems), and the emotions (self-control, courage, and self-respect).</a:t>
            </a:r>
          </a:p>
          <a:p>
            <a:endParaRPr lang="en-US" dirty="0"/>
          </a:p>
        </p:txBody>
      </p:sp>
      <p:sp>
        <p:nvSpPr>
          <p:cNvPr id="4" name="Slide Number Placeholder 3">
            <a:extLst>
              <a:ext uri="{FF2B5EF4-FFF2-40B4-BE49-F238E27FC236}">
                <a16:creationId xmlns:a16="http://schemas.microsoft.com/office/drawing/2014/main" id="{0C565106-F986-174F-9B56-079DF8DB7FF6}"/>
              </a:ext>
            </a:extLst>
          </p:cNvPr>
          <p:cNvSpPr>
            <a:spLocks noGrp="1"/>
          </p:cNvSpPr>
          <p:nvPr>
            <p:ph type="sldNum" sz="quarter" idx="10"/>
          </p:nvPr>
        </p:nvSpPr>
        <p:spPr/>
        <p:txBody>
          <a:bodyPr/>
          <a:lstStyle/>
          <a:p>
            <a:fld id="{E0B5D482-4E55-9543-8B21-747B8C589DAC}" type="slidenum">
              <a:rPr lang="en-US" altLang="en-US" smtClean="0"/>
              <a:pPr/>
              <a:t>3</a:t>
            </a:fld>
            <a:endParaRPr lang="en-US" altLang="en-US"/>
          </a:p>
        </p:txBody>
      </p:sp>
    </p:spTree>
    <p:extLst>
      <p:ext uri="{BB962C8B-B14F-4D97-AF65-F5344CB8AC3E}">
        <p14:creationId xmlns:p14="http://schemas.microsoft.com/office/powerpoint/2010/main" val="3194313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F62F360-5FAE-194C-B534-33E42D738ED4}"/>
              </a:ext>
            </a:extLst>
          </p:cNvPr>
          <p:cNvGraphicFramePr>
            <a:graphicFrameLocks noChangeAspect="1"/>
          </p:cNvGraphicFramePr>
          <p:nvPr>
            <p:custDataLst>
              <p:tags r:id="rId2"/>
            </p:custDataLst>
            <p:extLst>
              <p:ext uri="{D42A27DB-BD31-4B8C-83A1-F6EECF244321}">
                <p14:modId xmlns:p14="http://schemas.microsoft.com/office/powerpoint/2010/main" val="13758388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242"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617150-1FB8-844B-8DF5-1F6B98177350}"/>
              </a:ext>
            </a:extLst>
          </p:cNvPr>
          <p:cNvSpPr>
            <a:spLocks noGrp="1"/>
          </p:cNvSpPr>
          <p:nvPr>
            <p:ph type="title"/>
          </p:nvPr>
        </p:nvSpPr>
        <p:spPr/>
        <p:txBody>
          <a:bodyPr vert="horz"/>
          <a:lstStyle/>
          <a:p>
            <a:r>
              <a:rPr lang="en-US" dirty="0">
                <a:ln>
                  <a:solidFill>
                    <a:schemeClr val="tx1"/>
                  </a:solidFill>
                </a:ln>
              </a:rPr>
              <a:t>Methods of Cub Scouting</a:t>
            </a:r>
          </a:p>
        </p:txBody>
      </p:sp>
      <p:sp>
        <p:nvSpPr>
          <p:cNvPr id="3" name="Content Placeholder 2">
            <a:extLst>
              <a:ext uri="{FF2B5EF4-FFF2-40B4-BE49-F238E27FC236}">
                <a16:creationId xmlns:a16="http://schemas.microsoft.com/office/drawing/2014/main" id="{DAD74818-1ECA-F242-A10D-85164E689D98}"/>
              </a:ext>
            </a:extLst>
          </p:cNvPr>
          <p:cNvSpPr>
            <a:spLocks noGrp="1"/>
          </p:cNvSpPr>
          <p:nvPr>
            <p:ph idx="1"/>
          </p:nvPr>
        </p:nvSpPr>
        <p:spPr>
          <a:xfrm>
            <a:off x="342900" y="1644503"/>
            <a:ext cx="6172200" cy="6034617"/>
          </a:xfrm>
        </p:spPr>
        <p:txBody>
          <a:bodyPr/>
          <a:lstStyle/>
          <a:p>
            <a:pPr marL="0" indent="0">
              <a:buNone/>
            </a:pPr>
            <a:r>
              <a:rPr lang="en-US" sz="1200" dirty="0"/>
              <a:t>1. The Ideals</a:t>
            </a:r>
          </a:p>
          <a:p>
            <a:pPr marL="0" indent="0">
              <a:buNone/>
            </a:pPr>
            <a:r>
              <a:rPr lang="en-US" sz="1200" b="0" dirty="0"/>
              <a:t>The Cub Scout Promise, the Law of the Pack, and the Cub Scout sign, handshake, motto, and salute all teach good citizenship and contribute to a youth's sense of belonging.</a:t>
            </a:r>
          </a:p>
          <a:p>
            <a:pPr marL="0" indent="0">
              <a:buNone/>
            </a:pPr>
            <a:r>
              <a:rPr lang="en-US" sz="1200" dirty="0"/>
              <a:t>2. The Den</a:t>
            </a:r>
          </a:p>
          <a:p>
            <a:pPr marL="0" indent="0">
              <a:buNone/>
            </a:pPr>
            <a:r>
              <a:rPr lang="en-US" sz="1200" b="0" dirty="0"/>
              <a:t>youths like to belong to a group. The den is the place where youths learn new skills and develop interests in new things. They have fun in den meetings, during indoor and outdoor activities, and on field trips. As part of a small group of six to eight youths, they can learn sportsmanship and good citizenship. They learn how to have a good relationship with others. They learn how to do their best, not just for themselves but also for the den.</a:t>
            </a:r>
          </a:p>
          <a:p>
            <a:pPr marL="0" indent="0">
              <a:buNone/>
            </a:pPr>
            <a:r>
              <a:rPr lang="en-US" sz="1200" dirty="0"/>
              <a:t>3. Advancement</a:t>
            </a:r>
          </a:p>
          <a:p>
            <a:pPr marL="0" indent="0">
              <a:buNone/>
            </a:pPr>
            <a:r>
              <a:rPr lang="en-US" sz="1200" b="0" dirty="0"/>
              <a:t>Recognition is important to youths. The advancement plan provides fun for the youths, gives them a sense of personal achievement as they earn badges, and strengthens family understanding as adult family members work with youths on advancement projects.</a:t>
            </a:r>
          </a:p>
          <a:p>
            <a:pPr marL="0" indent="0">
              <a:buNone/>
            </a:pPr>
            <a:r>
              <a:rPr lang="en-US" sz="1200" dirty="0"/>
              <a:t>4. Family Involvement</a:t>
            </a:r>
          </a:p>
          <a:p>
            <a:pPr marL="0" indent="0">
              <a:buNone/>
            </a:pPr>
            <a:r>
              <a:rPr lang="en-US" sz="1200" b="0" dirty="0"/>
              <a:t>Family involvement is an essential part of Cub Scouting. When we speak of parents or families, we are not referring to any family structure. Some youths live with two parents, some live with one parent, some have foster parents, and some live with other relatives or guardians. Whoever a youth calls their family is their family in Cub Scouting.</a:t>
            </a:r>
          </a:p>
          <a:p>
            <a:pPr marL="0" indent="0">
              <a:buNone/>
            </a:pPr>
            <a:r>
              <a:rPr lang="en-US" sz="1200" dirty="0"/>
              <a:t>5. Activities</a:t>
            </a:r>
          </a:p>
          <a:p>
            <a:pPr marL="0" indent="0">
              <a:buNone/>
            </a:pPr>
            <a:r>
              <a:rPr lang="en-US" sz="1200" b="0" dirty="0"/>
              <a:t>In Cub Scouting, youths participate in a wide variety of den and pack activities, such as games, projects, skits, stunts, songs, outdoor activities, and trips. Also, the Cub Scout Academics and Sports program and Cub Scouting's BSA Family program include activities that encourage personal achievement and family involvement.</a:t>
            </a:r>
          </a:p>
          <a:p>
            <a:pPr marL="0" indent="0">
              <a:buNone/>
            </a:pPr>
            <a:r>
              <a:rPr lang="en-US" sz="1200" dirty="0"/>
              <a:t>6. Home and Neighborhood Centered</a:t>
            </a:r>
          </a:p>
          <a:p>
            <a:pPr marL="0" indent="0">
              <a:buNone/>
            </a:pPr>
            <a:r>
              <a:rPr lang="en-US" sz="1200" b="0" dirty="0"/>
              <a:t>Cub Scouting meetings and activities happen in urban areas, in rural communities, in large cities, in small towns—wherever youths live.</a:t>
            </a:r>
          </a:p>
          <a:p>
            <a:pPr marL="0" indent="0">
              <a:buNone/>
            </a:pPr>
            <a:r>
              <a:rPr lang="en-US" sz="1200" dirty="0"/>
              <a:t>7. The Uniform</a:t>
            </a:r>
          </a:p>
          <a:p>
            <a:pPr marL="0" indent="0">
              <a:buNone/>
            </a:pPr>
            <a:r>
              <a:rPr lang="en-US" sz="1200" b="0" dirty="0"/>
              <a:t>The Tiger Cub, Cub Scout, and </a:t>
            </a:r>
            <a:r>
              <a:rPr lang="en-US" sz="1200" b="0" dirty="0" err="1"/>
              <a:t>Webelos</a:t>
            </a:r>
            <a:r>
              <a:rPr lang="en-US" sz="1200" b="0" dirty="0"/>
              <a:t> Scout uniforms help build pride, loyalty, and self-respect. Wearing the uniform to all den and pack meetings and activities also encourages a neat appearance, a sense of belonging, and good behavior.</a:t>
            </a:r>
          </a:p>
          <a:p>
            <a:pPr marL="0" indent="0">
              <a:buNone/>
            </a:pPr>
            <a:endParaRPr lang="en-US" sz="1200" dirty="0"/>
          </a:p>
        </p:txBody>
      </p:sp>
      <p:sp>
        <p:nvSpPr>
          <p:cNvPr id="4" name="Slide Number Placeholder 3">
            <a:extLst>
              <a:ext uri="{FF2B5EF4-FFF2-40B4-BE49-F238E27FC236}">
                <a16:creationId xmlns:a16="http://schemas.microsoft.com/office/drawing/2014/main" id="{0C565106-F986-174F-9B56-079DF8DB7FF6}"/>
              </a:ext>
            </a:extLst>
          </p:cNvPr>
          <p:cNvSpPr>
            <a:spLocks noGrp="1"/>
          </p:cNvSpPr>
          <p:nvPr>
            <p:ph type="sldNum" sz="quarter" idx="10"/>
          </p:nvPr>
        </p:nvSpPr>
        <p:spPr/>
        <p:txBody>
          <a:bodyPr/>
          <a:lstStyle/>
          <a:p>
            <a:fld id="{E0B5D482-4E55-9543-8B21-747B8C589DAC}" type="slidenum">
              <a:rPr lang="en-US" altLang="en-US" smtClean="0"/>
              <a:pPr/>
              <a:t>4</a:t>
            </a:fld>
            <a:endParaRPr lang="en-US" altLang="en-US"/>
          </a:p>
        </p:txBody>
      </p:sp>
    </p:spTree>
    <p:extLst>
      <p:ext uri="{BB962C8B-B14F-4D97-AF65-F5344CB8AC3E}">
        <p14:creationId xmlns:p14="http://schemas.microsoft.com/office/powerpoint/2010/main" val="2849278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7D0DE39-FBA7-D344-8440-9A27112AE827}"/>
              </a:ext>
            </a:extLst>
          </p:cNvPr>
          <p:cNvGraphicFramePr>
            <a:graphicFrameLocks noChangeAspect="1"/>
          </p:cNvGraphicFramePr>
          <p:nvPr>
            <p:custDataLst>
              <p:tags r:id="rId2"/>
            </p:custDataLst>
            <p:extLst>
              <p:ext uri="{D42A27DB-BD31-4B8C-83A1-F6EECF244321}">
                <p14:modId xmlns:p14="http://schemas.microsoft.com/office/powerpoint/2010/main" val="26078254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266"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EC5D909-F2B7-EB4B-93BF-1E2C40011A89}"/>
              </a:ext>
            </a:extLst>
          </p:cNvPr>
          <p:cNvSpPr>
            <a:spLocks noGrp="1"/>
          </p:cNvSpPr>
          <p:nvPr>
            <p:ph type="title"/>
          </p:nvPr>
        </p:nvSpPr>
        <p:spPr>
          <a:xfrm>
            <a:off x="2042662" y="1758324"/>
            <a:ext cx="3566910" cy="2813676"/>
          </a:xfrm>
        </p:spPr>
        <p:txBody>
          <a:bodyPr vert="horz"/>
          <a:lstStyle/>
          <a:p>
            <a:pPr algn="ctr"/>
            <a:r>
              <a:rPr lang="en-US" sz="4000" dirty="0">
                <a:ln>
                  <a:solidFill>
                    <a:schemeClr val="tx1"/>
                  </a:solidFill>
                </a:ln>
              </a:rPr>
              <a:t>Uniform</a:t>
            </a:r>
          </a:p>
        </p:txBody>
      </p:sp>
      <p:sp>
        <p:nvSpPr>
          <p:cNvPr id="3" name="Slide Number Placeholder 2">
            <a:extLst>
              <a:ext uri="{FF2B5EF4-FFF2-40B4-BE49-F238E27FC236}">
                <a16:creationId xmlns:a16="http://schemas.microsoft.com/office/drawing/2014/main" id="{D35D0323-CFB2-6C4A-81D6-C7D0F7FD548A}"/>
              </a:ext>
            </a:extLst>
          </p:cNvPr>
          <p:cNvSpPr>
            <a:spLocks noGrp="1"/>
          </p:cNvSpPr>
          <p:nvPr>
            <p:ph type="sldNum" sz="quarter" idx="10"/>
          </p:nvPr>
        </p:nvSpPr>
        <p:spPr/>
        <p:txBody>
          <a:bodyPr/>
          <a:lstStyle/>
          <a:p>
            <a:fld id="{10928ECC-D043-9242-8453-8480973C9C57}" type="slidenum">
              <a:rPr lang="en-US" altLang="en-US" smtClean="0"/>
              <a:pPr/>
              <a:t>5</a:t>
            </a:fld>
            <a:endParaRPr lang="en-US" altLang="en-US"/>
          </a:p>
        </p:txBody>
      </p:sp>
      <p:sp>
        <p:nvSpPr>
          <p:cNvPr id="4" name="Content Placeholder 2">
            <a:extLst>
              <a:ext uri="{FF2B5EF4-FFF2-40B4-BE49-F238E27FC236}">
                <a16:creationId xmlns:a16="http://schemas.microsoft.com/office/drawing/2014/main" id="{DFC46B64-2F92-2248-AACC-E972C05DE9C7}"/>
              </a:ext>
            </a:extLst>
          </p:cNvPr>
          <p:cNvSpPr txBox="1">
            <a:spLocks/>
          </p:cNvSpPr>
          <p:nvPr/>
        </p:nvSpPr>
        <p:spPr>
          <a:xfrm>
            <a:off x="342899" y="4129088"/>
            <a:ext cx="6172201" cy="3426707"/>
          </a:xfrm>
          <a:prstGeom prst="rect">
            <a:avLst/>
          </a:prstGeom>
        </p:spPr>
        <p:txBody>
          <a:bodyPr/>
          <a:lstStyle>
            <a:lvl1pPr marL="457189" indent="-457189" algn="l" defTabSz="609585" rtl="0" eaLnBrk="0" fontAlgn="base" hangingPunct="0">
              <a:spcBef>
                <a:spcPct val="20000"/>
              </a:spcBef>
              <a:spcAft>
                <a:spcPct val="0"/>
              </a:spcAft>
              <a:buFont typeface="Arial" panose="020B0604020202020204" pitchFamily="34" charset="0"/>
              <a:buChar char="•"/>
              <a:defRPr sz="3200" b="1" kern="1200">
                <a:solidFill>
                  <a:srgbClr val="005AA3"/>
                </a:solidFill>
                <a:latin typeface="Helvetica"/>
                <a:ea typeface="ヒラギノ角ゴ Pro W3" charset="0"/>
                <a:cs typeface="ヒラギノ角ゴ Pro W3" charset="0"/>
              </a:defRPr>
            </a:lvl1pPr>
            <a:lvl2pPr marL="990575" indent="-380990" algn="l" defTabSz="609585" rtl="0" eaLnBrk="0" fontAlgn="base" hangingPunct="0">
              <a:spcBef>
                <a:spcPct val="20000"/>
              </a:spcBef>
              <a:spcAft>
                <a:spcPct val="0"/>
              </a:spcAft>
              <a:buFont typeface="Arial" panose="020B0604020202020204" pitchFamily="34" charset="0"/>
              <a:buChar char="–"/>
              <a:defRPr sz="2667" kern="1200">
                <a:solidFill>
                  <a:srgbClr val="005AA3"/>
                </a:solidFill>
                <a:latin typeface="Helvetica"/>
                <a:ea typeface="ヒラギノ角ゴ Pro W3" charset="0"/>
                <a:cs typeface="ヒラギノ角ゴ Pro W3" charset="0"/>
              </a:defRPr>
            </a:lvl2pPr>
            <a:lvl3pPr marL="1523962" indent="-304792" algn="l" defTabSz="609585"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2133547" indent="-304792" algn="l" defTabSz="609585" rtl="0" eaLnBrk="0" fontAlgn="base" hangingPunct="0">
              <a:spcBef>
                <a:spcPct val="20000"/>
              </a:spcBef>
              <a:spcAft>
                <a:spcPct val="0"/>
              </a:spcAft>
              <a:buFont typeface="Arial" panose="020B0604020202020204" pitchFamily="34" charset="0"/>
              <a:buChar char="–"/>
              <a:defRPr sz="1867" b="1" i="1" kern="1200">
                <a:solidFill>
                  <a:srgbClr val="CF0031"/>
                </a:solidFill>
                <a:latin typeface="Helvetica"/>
                <a:ea typeface="ヒラギノ角ゴ Pro W3" charset="0"/>
                <a:cs typeface="ヒラギノ角ゴ Pro W3" charset="0"/>
              </a:defRPr>
            </a:lvl4pPr>
            <a:lvl5pPr marL="2743131" indent="-304792" algn="l" defTabSz="609585" rtl="0" eaLnBrk="0" fontAlgn="base" hangingPunct="0">
              <a:spcBef>
                <a:spcPct val="20000"/>
              </a:spcBef>
              <a:spcAft>
                <a:spcPct val="0"/>
              </a:spcAft>
              <a:buFont typeface="Arial" panose="020B0604020202020204" pitchFamily="34" charset="0"/>
              <a:buChar char="»"/>
              <a:defRPr sz="1600" i="1" kern="1200">
                <a:solidFill>
                  <a:srgbClr val="005AA3"/>
                </a:solidFill>
                <a:latin typeface="Helvetica"/>
                <a:ea typeface="ヒラギノ角ゴ Pro W3" charset="0"/>
                <a:cs typeface="ヒラギノ角ゴ Pro W3"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sz="1600" dirty="0"/>
              <a:t>The seventh method of Cub Scouting is the uniform. For the pack, the minimum is a shirt, hat, and insignia.  Part of your annual dues is the neckerchief that we purchase and award at joining and at rank advancement.  We encourage navy blue shorts/pants that can be purchased anywhere.  Your scout will need a belt to wear their belt loop badges with pride.  For Webelos and Arrow of Light Scouts, the khaki shirt with insignia and olive-green shorts/pants are worn.  Again, the olive-green pants can be purchased anywhere.</a:t>
            </a:r>
          </a:p>
        </p:txBody>
      </p:sp>
    </p:spTree>
    <p:extLst>
      <p:ext uri="{BB962C8B-B14F-4D97-AF65-F5344CB8AC3E}">
        <p14:creationId xmlns:p14="http://schemas.microsoft.com/office/powerpoint/2010/main" val="468898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F4ABDB5-BDCD-E24F-8E10-F45336962BC1}"/>
              </a:ext>
            </a:extLst>
          </p:cNvPr>
          <p:cNvGraphicFramePr>
            <a:graphicFrameLocks noChangeAspect="1"/>
          </p:cNvGraphicFramePr>
          <p:nvPr>
            <p:custDataLst>
              <p:tags r:id="rId2"/>
            </p:custDataLst>
            <p:extLst>
              <p:ext uri="{D42A27DB-BD31-4B8C-83A1-F6EECF244321}">
                <p14:modId xmlns:p14="http://schemas.microsoft.com/office/powerpoint/2010/main" val="26668998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100"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B731EFCE-48C7-2C46-A30A-F23E0884D704}"/>
              </a:ext>
            </a:extLst>
          </p:cNvPr>
          <p:cNvPicPr>
            <a:picLocks noChangeAspect="1"/>
          </p:cNvPicPr>
          <p:nvPr/>
        </p:nvPicPr>
        <p:blipFill>
          <a:blip r:embed="rId6"/>
          <a:stretch>
            <a:fillRect/>
          </a:stretch>
        </p:blipFill>
        <p:spPr>
          <a:xfrm>
            <a:off x="2253721" y="2594699"/>
            <a:ext cx="1850065" cy="1293332"/>
          </a:xfrm>
          <a:prstGeom prst="rect">
            <a:avLst/>
          </a:prstGeom>
        </p:spPr>
      </p:pic>
      <p:pic>
        <p:nvPicPr>
          <p:cNvPr id="7" name="Picture 6">
            <a:extLst>
              <a:ext uri="{FF2B5EF4-FFF2-40B4-BE49-F238E27FC236}">
                <a16:creationId xmlns:a16="http://schemas.microsoft.com/office/drawing/2014/main" id="{1ABE36BE-1AE4-A14C-B994-983EFEE1EF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98667" l="5667" r="91333">
                        <a14:foregroundMark x1="81000" y1="88333" x2="81000" y2="88333"/>
                        <a14:foregroundMark x1="87333" y1="97333" x2="87333" y2="97333"/>
                        <a14:foregroundMark x1="45667" y1="9333" x2="45667" y2="9333"/>
                        <a14:foregroundMark x1="35667" y1="7667" x2="35667" y2="7667"/>
                        <a14:foregroundMark x1="24667" y1="6667" x2="24667" y2="6667"/>
                        <a14:foregroundMark x1="65667" y1="63000" x2="65667" y2="63000"/>
                        <a14:foregroundMark x1="72000" y1="87333" x2="72000" y2="87333"/>
                        <a14:foregroundMark x1="69000" y1="5667" x2="69000" y2="5667"/>
                        <a14:foregroundMark x1="23667" y1="6667" x2="23667" y2="6667"/>
                        <a14:foregroundMark x1="5667" y1="83000" x2="5667" y2="83000"/>
                        <a14:foregroundMark x1="61000" y1="91000" x2="61000" y2="91000"/>
                        <a14:foregroundMark x1="82000" y1="85667" x2="82000" y2="85667"/>
                        <a14:foregroundMark x1="74667" y1="72000" x2="74667" y2="72000"/>
                        <a14:foregroundMark x1="52000" y1="10333" x2="52000" y2="10333"/>
                        <a14:foregroundMark x1="51000" y1="9333" x2="51000" y2="9333"/>
                        <a14:foregroundMark x1="52000" y1="11333" x2="52000" y2="11333"/>
                        <a14:foregroundMark x1="49333" y1="9333" x2="49333" y2="9333"/>
                        <a14:foregroundMark x1="52667" y1="8333" x2="52667" y2="8333"/>
                        <a14:foregroundMark x1="35667" y1="2667" x2="35667" y2="2667"/>
                        <a14:foregroundMark x1="52667" y1="8333" x2="52667" y2="8333"/>
                        <a14:foregroundMark x1="53333" y1="9000" x2="53333" y2="9000"/>
                        <a14:foregroundMark x1="52333" y1="8000" x2="52333" y2="8000"/>
                        <a14:foregroundMark x1="52667" y1="8333" x2="52667" y2="8333"/>
                        <a14:foregroundMark x1="52667" y1="8333" x2="52667" y2="8333"/>
                        <a14:foregroundMark x1="52333" y1="10000" x2="52333" y2="10000"/>
                        <a14:foregroundMark x1="52333" y1="10000" x2="52333" y2="10000"/>
                        <a14:foregroundMark x1="52333" y1="7667" x2="52333" y2="7667"/>
                        <a14:foregroundMark x1="52333" y1="7667" x2="52333" y2="7667"/>
                        <a14:foregroundMark x1="52333" y1="8333" x2="52333" y2="8333"/>
                        <a14:foregroundMark x1="52333" y1="8333" x2="52333" y2="8333"/>
                        <a14:foregroundMark x1="37333" y1="98667" x2="37333" y2="98667"/>
                        <a14:foregroundMark x1="91333" y1="88000" x2="91333" y2="88000"/>
                      </a14:backgroundRemoval>
                    </a14:imgEffect>
                  </a14:imgLayer>
                </a14:imgProps>
              </a:ext>
            </a:extLst>
          </a:blip>
          <a:stretch>
            <a:fillRect/>
          </a:stretch>
        </p:blipFill>
        <p:spPr>
          <a:xfrm>
            <a:off x="2881305" y="3980115"/>
            <a:ext cx="1476688" cy="1476688"/>
          </a:xfrm>
          <a:prstGeom prst="rect">
            <a:avLst/>
          </a:prstGeom>
        </p:spPr>
      </p:pic>
      <p:sp>
        <p:nvSpPr>
          <p:cNvPr id="2" name="Title 1">
            <a:extLst>
              <a:ext uri="{FF2B5EF4-FFF2-40B4-BE49-F238E27FC236}">
                <a16:creationId xmlns:a16="http://schemas.microsoft.com/office/drawing/2014/main" id="{C9170718-C5D3-7F46-8BEC-1D05ADCB72F0}"/>
              </a:ext>
            </a:extLst>
          </p:cNvPr>
          <p:cNvSpPr>
            <a:spLocks noGrp="1"/>
          </p:cNvSpPr>
          <p:nvPr>
            <p:ph type="title"/>
          </p:nvPr>
        </p:nvSpPr>
        <p:spPr/>
        <p:txBody>
          <a:bodyPr vert="horz"/>
          <a:lstStyle/>
          <a:p>
            <a:r>
              <a:rPr lang="en-US" dirty="0">
                <a:ln>
                  <a:solidFill>
                    <a:schemeClr val="tx1"/>
                  </a:solidFill>
                </a:ln>
              </a:rPr>
              <a:t>Uniform</a:t>
            </a:r>
          </a:p>
        </p:txBody>
      </p:sp>
      <p:pic>
        <p:nvPicPr>
          <p:cNvPr id="5" name="Content Placeholder 4">
            <a:extLst>
              <a:ext uri="{FF2B5EF4-FFF2-40B4-BE49-F238E27FC236}">
                <a16:creationId xmlns:a16="http://schemas.microsoft.com/office/drawing/2014/main" id="{0782134F-100F-7040-8F1B-76E3AD3A5EA7}"/>
              </a:ext>
            </a:extLst>
          </p:cNvPr>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8000" b="92667" l="7667" r="94000">
                        <a14:foregroundMark x1="7667" y1="37333" x2="7667" y2="37333"/>
                        <a14:foregroundMark x1="91667" y1="36333" x2="91667" y2="36333"/>
                        <a14:foregroundMark x1="94333" y1="37333" x2="94333" y2="37333"/>
                        <a14:foregroundMark x1="50333" y1="9667" x2="50333" y2="9667"/>
                        <a14:foregroundMark x1="51000" y1="8000" x2="51000" y2="8000"/>
                        <a14:foregroundMark x1="49667" y1="92667" x2="49667" y2="92667"/>
                      </a14:backgroundRemoval>
                    </a14:imgEffect>
                  </a14:imgLayer>
                </a14:imgProps>
              </a:ext>
            </a:extLst>
          </a:blip>
          <a:stretch>
            <a:fillRect/>
          </a:stretch>
        </p:blipFill>
        <p:spPr>
          <a:xfrm>
            <a:off x="136788" y="1268858"/>
            <a:ext cx="2998172" cy="2998172"/>
          </a:xfrm>
          <a:prstGeom prst="rect">
            <a:avLst/>
          </a:prstGeom>
        </p:spPr>
      </p:pic>
      <p:sp>
        <p:nvSpPr>
          <p:cNvPr id="4" name="Slide Number Placeholder 3">
            <a:extLst>
              <a:ext uri="{FF2B5EF4-FFF2-40B4-BE49-F238E27FC236}">
                <a16:creationId xmlns:a16="http://schemas.microsoft.com/office/drawing/2014/main" id="{AF667CEE-D27A-1149-9BE9-7A9CF908CDF1}"/>
              </a:ext>
            </a:extLst>
          </p:cNvPr>
          <p:cNvSpPr>
            <a:spLocks noGrp="1"/>
          </p:cNvSpPr>
          <p:nvPr>
            <p:ph type="sldNum" sz="quarter" idx="10"/>
          </p:nvPr>
        </p:nvSpPr>
        <p:spPr/>
        <p:txBody>
          <a:bodyPr/>
          <a:lstStyle/>
          <a:p>
            <a:fld id="{E0B5D482-4E55-9543-8B21-747B8C589DAC}" type="slidenum">
              <a:rPr lang="en-US" altLang="en-US" smtClean="0"/>
              <a:pPr/>
              <a:t>6</a:t>
            </a:fld>
            <a:endParaRPr lang="en-US" altLang="en-US"/>
          </a:p>
        </p:txBody>
      </p:sp>
      <p:pic>
        <p:nvPicPr>
          <p:cNvPr id="6" name="Picture 5">
            <a:extLst>
              <a:ext uri="{FF2B5EF4-FFF2-40B4-BE49-F238E27FC236}">
                <a16:creationId xmlns:a16="http://schemas.microsoft.com/office/drawing/2014/main" id="{F8C5853F-BAB4-FE4F-B50A-1C05BA9466E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333" b="95000" l="10000" r="90000">
                        <a14:foregroundMark x1="37333" y1="95000" x2="37333" y2="95000"/>
                        <a14:foregroundMark x1="47667" y1="7333" x2="47667" y2="7333"/>
                        <a14:foregroundMark x1="52333" y1="7333" x2="52333" y2="7333"/>
                        <a14:foregroundMark x1="52667" y1="3333" x2="52667" y2="3333"/>
                      </a14:backgroundRemoval>
                    </a14:imgEffect>
                  </a14:imgLayer>
                </a14:imgProps>
              </a:ext>
            </a:extLst>
          </a:blip>
          <a:stretch>
            <a:fillRect/>
          </a:stretch>
        </p:blipFill>
        <p:spPr>
          <a:xfrm>
            <a:off x="-326637" y="6904643"/>
            <a:ext cx="1494165" cy="1494165"/>
          </a:xfrm>
          <a:prstGeom prst="rect">
            <a:avLst/>
          </a:prstGeom>
        </p:spPr>
      </p:pic>
      <p:pic>
        <p:nvPicPr>
          <p:cNvPr id="8" name="Picture 7">
            <a:extLst>
              <a:ext uri="{FF2B5EF4-FFF2-40B4-BE49-F238E27FC236}">
                <a16:creationId xmlns:a16="http://schemas.microsoft.com/office/drawing/2014/main" id="{FBFA41D8-ACBD-F148-84F1-B88E9314F56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000" b="98667" l="10000" r="90000">
                        <a14:foregroundMark x1="46667" y1="7333" x2="46667" y2="7333"/>
                        <a14:foregroundMark x1="47667" y1="3333" x2="47667" y2="3333"/>
                        <a14:foregroundMark x1="39333" y1="94667" x2="39333" y2="94667"/>
                        <a14:foregroundMark x1="62333" y1="98667" x2="62333" y2="98667"/>
                      </a14:backgroundRemoval>
                    </a14:imgEffect>
                  </a14:imgLayer>
                </a14:imgProps>
              </a:ext>
            </a:extLst>
          </a:blip>
          <a:stretch>
            <a:fillRect/>
          </a:stretch>
        </p:blipFill>
        <p:spPr>
          <a:xfrm>
            <a:off x="2016202" y="5683069"/>
            <a:ext cx="2702420" cy="2702420"/>
          </a:xfrm>
          <a:prstGeom prst="rect">
            <a:avLst/>
          </a:prstGeom>
        </p:spPr>
      </p:pic>
      <p:pic>
        <p:nvPicPr>
          <p:cNvPr id="12" name="Picture 11">
            <a:extLst>
              <a:ext uri="{FF2B5EF4-FFF2-40B4-BE49-F238E27FC236}">
                <a16:creationId xmlns:a16="http://schemas.microsoft.com/office/drawing/2014/main" id="{693A34E5-8ACF-0B4B-9A37-9E53CB024EB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10000" y1="46000" x2="10000" y2="46000"/>
                      </a14:backgroundRemoval>
                    </a14:imgEffect>
                  </a14:imgLayer>
                </a14:imgProps>
              </a:ext>
            </a:extLst>
          </a:blip>
          <a:stretch>
            <a:fillRect/>
          </a:stretch>
        </p:blipFill>
        <p:spPr>
          <a:xfrm>
            <a:off x="655426" y="5821342"/>
            <a:ext cx="1771288" cy="1771288"/>
          </a:xfrm>
          <a:prstGeom prst="rect">
            <a:avLst/>
          </a:prstGeom>
        </p:spPr>
      </p:pic>
      <p:pic>
        <p:nvPicPr>
          <p:cNvPr id="14" name="Picture 13">
            <a:extLst>
              <a:ext uri="{FF2B5EF4-FFF2-40B4-BE49-F238E27FC236}">
                <a16:creationId xmlns:a16="http://schemas.microsoft.com/office/drawing/2014/main" id="{15DEEB38-C805-B44E-A79E-D104D4458E1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5000" r="91333">
                        <a14:foregroundMark x1="7000" y1="68333" x2="7000" y2="68333"/>
                        <a14:foregroundMark x1="5333" y1="60000" x2="5333" y2="60000"/>
                        <a14:foregroundMark x1="89333" y1="59000" x2="89333" y2="59000"/>
                        <a14:foregroundMark x1="91333" y1="68333" x2="91333" y2="68333"/>
                      </a14:backgroundRemoval>
                    </a14:imgEffect>
                  </a14:imgLayer>
                </a14:imgProps>
              </a:ext>
            </a:extLst>
          </a:blip>
          <a:stretch>
            <a:fillRect/>
          </a:stretch>
        </p:blipFill>
        <p:spPr>
          <a:xfrm>
            <a:off x="171515" y="4075545"/>
            <a:ext cx="2829098" cy="2829098"/>
          </a:xfrm>
          <a:prstGeom prst="rect">
            <a:avLst/>
          </a:prstGeom>
        </p:spPr>
      </p:pic>
      <p:pic>
        <p:nvPicPr>
          <p:cNvPr id="15" name="Picture 14">
            <a:extLst>
              <a:ext uri="{FF2B5EF4-FFF2-40B4-BE49-F238E27FC236}">
                <a16:creationId xmlns:a16="http://schemas.microsoft.com/office/drawing/2014/main" id="{64D5BDC3-A628-144F-8662-CF5CD7D08EA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667" r="94667">
                        <a14:foregroundMark x1="1667" y1="50667" x2="1667" y2="50667"/>
                        <a14:foregroundMark x1="91333" y1="54000" x2="91333" y2="54000"/>
                        <a14:foregroundMark x1="94667" y1="53667" x2="94667" y2="53667"/>
                      </a14:backgroundRemoval>
                    </a14:imgEffect>
                  </a14:imgLayer>
                </a14:imgProps>
              </a:ext>
            </a:extLst>
          </a:blip>
          <a:stretch>
            <a:fillRect/>
          </a:stretch>
        </p:blipFill>
        <p:spPr>
          <a:xfrm>
            <a:off x="262057" y="2856105"/>
            <a:ext cx="2531661" cy="2531661"/>
          </a:xfrm>
          <a:prstGeom prst="rect">
            <a:avLst/>
          </a:prstGeom>
        </p:spPr>
      </p:pic>
      <p:pic>
        <p:nvPicPr>
          <p:cNvPr id="25" name="Picture 24">
            <a:extLst>
              <a:ext uri="{FF2B5EF4-FFF2-40B4-BE49-F238E27FC236}">
                <a16:creationId xmlns:a16="http://schemas.microsoft.com/office/drawing/2014/main" id="{86E483B9-0365-E741-A62A-DFBED781B500}"/>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4213" b="98315" l="6207" r="91724">
                        <a14:foregroundMark x1="6207" y1="19382" x2="6207" y2="19382"/>
                        <a14:foregroundMark x1="11724" y1="18539" x2="11724" y2="18539"/>
                        <a14:foregroundMark x1="46207" y1="5056" x2="46207" y2="5056"/>
                        <a14:foregroundMark x1="65517" y1="92697" x2="65517" y2="92697"/>
                        <a14:foregroundMark x1="61379" y1="98315" x2="61379" y2="98315"/>
                        <a14:foregroundMark x1="27586" y1="96629" x2="27586" y2="96629"/>
                        <a14:foregroundMark x1="91724" y1="37360" x2="91724" y2="37360"/>
                      </a14:backgroundRemoval>
                    </a14:imgEffect>
                  </a14:imgLayer>
                </a14:imgProps>
              </a:ext>
            </a:extLst>
          </a:blip>
          <a:stretch>
            <a:fillRect/>
          </a:stretch>
        </p:blipFill>
        <p:spPr>
          <a:xfrm>
            <a:off x="3877318" y="974981"/>
            <a:ext cx="2980682" cy="7318090"/>
          </a:xfrm>
          <a:prstGeom prst="rect">
            <a:avLst/>
          </a:prstGeom>
        </p:spPr>
      </p:pic>
    </p:spTree>
    <p:extLst>
      <p:ext uri="{BB962C8B-B14F-4D97-AF65-F5344CB8AC3E}">
        <p14:creationId xmlns:p14="http://schemas.microsoft.com/office/powerpoint/2010/main" val="2917543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4A96B2D-D721-9047-B32C-6B64167E6906}"/>
              </a:ext>
            </a:extLst>
          </p:cNvPr>
          <p:cNvGraphicFramePr>
            <a:graphicFrameLocks noChangeAspect="1"/>
          </p:cNvGraphicFramePr>
          <p:nvPr>
            <p:custDataLst>
              <p:tags r:id="rId2"/>
            </p:custDataLst>
            <p:extLst>
              <p:ext uri="{D42A27DB-BD31-4B8C-83A1-F6EECF244321}">
                <p14:modId xmlns:p14="http://schemas.microsoft.com/office/powerpoint/2010/main" val="7597525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082"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85E59C1-74D8-5F49-8E52-8BDD48B499CD}"/>
              </a:ext>
            </a:extLst>
          </p:cNvPr>
          <p:cNvSpPr>
            <a:spLocks noGrp="1"/>
          </p:cNvSpPr>
          <p:nvPr>
            <p:ph type="title"/>
          </p:nvPr>
        </p:nvSpPr>
        <p:spPr/>
        <p:txBody>
          <a:bodyPr vert="horz"/>
          <a:lstStyle/>
          <a:p>
            <a:r>
              <a:rPr lang="en-US" dirty="0"/>
              <a:t>Uniform</a:t>
            </a:r>
          </a:p>
        </p:txBody>
      </p:sp>
      <p:sp>
        <p:nvSpPr>
          <p:cNvPr id="4" name="Slide Number Placeholder 3">
            <a:extLst>
              <a:ext uri="{FF2B5EF4-FFF2-40B4-BE49-F238E27FC236}">
                <a16:creationId xmlns:a16="http://schemas.microsoft.com/office/drawing/2014/main" id="{788DA818-14AF-A940-8735-5852B8730E8C}"/>
              </a:ext>
            </a:extLst>
          </p:cNvPr>
          <p:cNvSpPr>
            <a:spLocks noGrp="1"/>
          </p:cNvSpPr>
          <p:nvPr>
            <p:ph type="sldNum" sz="quarter" idx="10"/>
          </p:nvPr>
        </p:nvSpPr>
        <p:spPr/>
        <p:txBody>
          <a:bodyPr/>
          <a:lstStyle/>
          <a:p>
            <a:fld id="{E0B5D482-4E55-9543-8B21-747B8C589DAC}" type="slidenum">
              <a:rPr lang="en-US" altLang="en-US" smtClean="0"/>
              <a:pPr/>
              <a:t>7</a:t>
            </a:fld>
            <a:endParaRPr lang="en-US" altLang="en-US"/>
          </a:p>
        </p:txBody>
      </p:sp>
      <p:pic>
        <p:nvPicPr>
          <p:cNvPr id="3080" name="Picture 8">
            <a:extLst>
              <a:ext uri="{FF2B5EF4-FFF2-40B4-BE49-F238E27FC236}">
                <a16:creationId xmlns:a16="http://schemas.microsoft.com/office/drawing/2014/main" id="{801C7DB1-F115-7143-AEB1-A4EECF1116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6267" y="1224366"/>
            <a:ext cx="4253256" cy="680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38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8E6D4B-CB88-1844-96FA-C32924990168}"/>
              </a:ext>
            </a:extLst>
          </p:cNvPr>
          <p:cNvGraphicFramePr>
            <a:graphicFrameLocks noChangeAspect="1"/>
          </p:cNvGraphicFramePr>
          <p:nvPr>
            <p:custDataLst>
              <p:tags r:id="rId2"/>
            </p:custDataLst>
            <p:extLst>
              <p:ext uri="{D42A27DB-BD31-4B8C-83A1-F6EECF244321}">
                <p14:modId xmlns:p14="http://schemas.microsoft.com/office/powerpoint/2010/main" val="12310083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124"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0" name="Picture 19">
            <a:extLst>
              <a:ext uri="{FF2B5EF4-FFF2-40B4-BE49-F238E27FC236}">
                <a16:creationId xmlns:a16="http://schemas.microsoft.com/office/drawing/2014/main" id="{3CADC9A5-D05A-BC40-B7E8-232EC5D85C87}"/>
              </a:ext>
            </a:extLst>
          </p:cNvPr>
          <p:cNvPicPr>
            <a:picLocks noChangeAspect="1"/>
          </p:cNvPicPr>
          <p:nvPr/>
        </p:nvPicPr>
        <p:blipFill>
          <a:blip r:embed="rId6"/>
          <a:stretch>
            <a:fillRect/>
          </a:stretch>
        </p:blipFill>
        <p:spPr>
          <a:xfrm>
            <a:off x="5122347" y="5216207"/>
            <a:ext cx="1533246" cy="1533246"/>
          </a:xfrm>
          <a:prstGeom prst="rect">
            <a:avLst/>
          </a:prstGeom>
        </p:spPr>
      </p:pic>
      <p:pic>
        <p:nvPicPr>
          <p:cNvPr id="5122" name="Picture 2" descr="Pin on Scouts">
            <a:extLst>
              <a:ext uri="{FF2B5EF4-FFF2-40B4-BE49-F238E27FC236}">
                <a16:creationId xmlns:a16="http://schemas.microsoft.com/office/drawing/2014/main" id="{BA330F64-E635-DD43-B4E4-CC510E394A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145"/>
          <a:stretch/>
        </p:blipFill>
        <p:spPr bwMode="auto">
          <a:xfrm>
            <a:off x="-1" y="1423395"/>
            <a:ext cx="506499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170718-C5D3-7F46-8BEC-1D05ADCB72F0}"/>
              </a:ext>
            </a:extLst>
          </p:cNvPr>
          <p:cNvSpPr>
            <a:spLocks noGrp="1"/>
          </p:cNvSpPr>
          <p:nvPr>
            <p:ph type="title"/>
          </p:nvPr>
        </p:nvSpPr>
        <p:spPr/>
        <p:txBody>
          <a:bodyPr vert="horz"/>
          <a:lstStyle/>
          <a:p>
            <a:r>
              <a:rPr lang="en-US" dirty="0">
                <a:ln>
                  <a:solidFill>
                    <a:schemeClr val="tx1"/>
                  </a:solidFill>
                </a:ln>
              </a:rPr>
              <a:t>Insignia</a:t>
            </a:r>
          </a:p>
        </p:txBody>
      </p:sp>
      <p:sp>
        <p:nvSpPr>
          <p:cNvPr id="4" name="Slide Number Placeholder 3">
            <a:extLst>
              <a:ext uri="{FF2B5EF4-FFF2-40B4-BE49-F238E27FC236}">
                <a16:creationId xmlns:a16="http://schemas.microsoft.com/office/drawing/2014/main" id="{AF667CEE-D27A-1149-9BE9-7A9CF908CDF1}"/>
              </a:ext>
            </a:extLst>
          </p:cNvPr>
          <p:cNvSpPr>
            <a:spLocks noGrp="1"/>
          </p:cNvSpPr>
          <p:nvPr>
            <p:ph type="sldNum" sz="quarter" idx="10"/>
          </p:nvPr>
        </p:nvSpPr>
        <p:spPr/>
        <p:txBody>
          <a:bodyPr/>
          <a:lstStyle/>
          <a:p>
            <a:fld id="{E0B5D482-4E55-9543-8B21-747B8C589DAC}" type="slidenum">
              <a:rPr lang="en-US" altLang="en-US" smtClean="0"/>
              <a:pPr/>
              <a:t>8</a:t>
            </a:fld>
            <a:endParaRPr lang="en-US" altLang="en-US"/>
          </a:p>
        </p:txBody>
      </p:sp>
      <p:pic>
        <p:nvPicPr>
          <p:cNvPr id="9" name="Picture 8">
            <a:extLst>
              <a:ext uri="{FF2B5EF4-FFF2-40B4-BE49-F238E27FC236}">
                <a16:creationId xmlns:a16="http://schemas.microsoft.com/office/drawing/2014/main" id="{B7D44031-8F02-0546-9933-3675AB626DFB}"/>
              </a:ext>
            </a:extLst>
          </p:cNvPr>
          <p:cNvPicPr>
            <a:picLocks noChangeAspect="1"/>
          </p:cNvPicPr>
          <p:nvPr/>
        </p:nvPicPr>
        <p:blipFill rotWithShape="1">
          <a:blip r:embed="rId8"/>
          <a:srcRect t="33525" b="33361"/>
          <a:stretch/>
        </p:blipFill>
        <p:spPr>
          <a:xfrm>
            <a:off x="3155830" y="1248404"/>
            <a:ext cx="2134706" cy="706886"/>
          </a:xfrm>
          <a:prstGeom prst="rect">
            <a:avLst/>
          </a:prstGeom>
        </p:spPr>
      </p:pic>
      <p:pic>
        <p:nvPicPr>
          <p:cNvPr id="18" name="Picture 17">
            <a:extLst>
              <a:ext uri="{FF2B5EF4-FFF2-40B4-BE49-F238E27FC236}">
                <a16:creationId xmlns:a16="http://schemas.microsoft.com/office/drawing/2014/main" id="{8DF09F12-81B5-2C4C-82FF-AD7474A12CBA}"/>
              </a:ext>
            </a:extLst>
          </p:cNvPr>
          <p:cNvPicPr>
            <a:picLocks noChangeAspect="1"/>
          </p:cNvPicPr>
          <p:nvPr/>
        </p:nvPicPr>
        <p:blipFill>
          <a:blip r:embed="rId9"/>
          <a:stretch>
            <a:fillRect/>
          </a:stretch>
        </p:blipFill>
        <p:spPr>
          <a:xfrm>
            <a:off x="3080458" y="2074762"/>
            <a:ext cx="2285451" cy="1311033"/>
          </a:xfrm>
          <a:prstGeom prst="rect">
            <a:avLst/>
          </a:prstGeom>
        </p:spPr>
      </p:pic>
      <p:pic>
        <p:nvPicPr>
          <p:cNvPr id="19" name="Picture 18">
            <a:extLst>
              <a:ext uri="{FF2B5EF4-FFF2-40B4-BE49-F238E27FC236}">
                <a16:creationId xmlns:a16="http://schemas.microsoft.com/office/drawing/2014/main" id="{C7A8E271-68D6-1C4E-93A3-CA62848BF8FE}"/>
              </a:ext>
            </a:extLst>
          </p:cNvPr>
          <p:cNvPicPr>
            <a:picLocks noChangeAspect="1"/>
          </p:cNvPicPr>
          <p:nvPr/>
        </p:nvPicPr>
        <p:blipFill>
          <a:blip r:embed="rId10"/>
          <a:stretch>
            <a:fillRect/>
          </a:stretch>
        </p:blipFill>
        <p:spPr>
          <a:xfrm>
            <a:off x="2568105" y="3927794"/>
            <a:ext cx="2496886" cy="2511236"/>
          </a:xfrm>
          <a:prstGeom prst="rect">
            <a:avLst/>
          </a:prstGeom>
        </p:spPr>
      </p:pic>
      <p:pic>
        <p:nvPicPr>
          <p:cNvPr id="21" name="Picture 20">
            <a:extLst>
              <a:ext uri="{FF2B5EF4-FFF2-40B4-BE49-F238E27FC236}">
                <a16:creationId xmlns:a16="http://schemas.microsoft.com/office/drawing/2014/main" id="{7659696C-801A-C749-9560-88B96DF0FAE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89778" l="0" r="94667">
                        <a14:foregroundMark x1="85333" y1="59111" x2="85333" y2="59111"/>
                        <a14:foregroundMark x1="87556" y1="50667" x2="87556" y2="50667"/>
                        <a14:foregroundMark x1="92444" y1="52444" x2="92444" y2="52444"/>
                        <a14:foregroundMark x1="93778" y1="52889" x2="93778" y2="52889"/>
                        <a14:foregroundMark x1="94667" y1="52444" x2="94667" y2="52444"/>
                        <a14:foregroundMark x1="0" y1="49333" x2="0" y2="49333"/>
                      </a14:backgroundRemoval>
                    </a14:imgEffect>
                  </a14:imgLayer>
                </a14:imgProps>
              </a:ext>
            </a:extLst>
          </a:blip>
          <a:stretch>
            <a:fillRect/>
          </a:stretch>
        </p:blipFill>
        <p:spPr>
          <a:xfrm>
            <a:off x="3155830" y="5758206"/>
            <a:ext cx="2960026" cy="2960026"/>
          </a:xfrm>
          <a:prstGeom prst="rect">
            <a:avLst/>
          </a:prstGeom>
        </p:spPr>
      </p:pic>
    </p:spTree>
    <p:extLst>
      <p:ext uri="{BB962C8B-B14F-4D97-AF65-F5344CB8AC3E}">
        <p14:creationId xmlns:p14="http://schemas.microsoft.com/office/powerpoint/2010/main" val="308573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B711A9-F0BB-994A-B66E-900574012D0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0F5BC23-1E89-1D46-8D8A-C36AB046BEBF}"/>
              </a:ext>
            </a:extLst>
          </p:cNvPr>
          <p:cNvSpPr>
            <a:spLocks noGrp="1"/>
          </p:cNvSpPr>
          <p:nvPr>
            <p:ph type="sldNum" sz="quarter" idx="10"/>
          </p:nvPr>
        </p:nvSpPr>
        <p:spPr/>
        <p:txBody>
          <a:bodyPr/>
          <a:lstStyle/>
          <a:p>
            <a:fld id="{E0B5D482-4E55-9543-8B21-747B8C589DAC}" type="slidenum">
              <a:rPr lang="en-US" altLang="en-US" smtClean="0"/>
              <a:pPr/>
              <a:t>9</a:t>
            </a:fld>
            <a:endParaRPr lang="en-US" altLang="en-US"/>
          </a:p>
        </p:txBody>
      </p:sp>
      <p:pic>
        <p:nvPicPr>
          <p:cNvPr id="5" name="Picture 4">
            <a:extLst>
              <a:ext uri="{FF2B5EF4-FFF2-40B4-BE49-F238E27FC236}">
                <a16:creationId xmlns:a16="http://schemas.microsoft.com/office/drawing/2014/main" id="{6B5FA718-71E0-8640-A4BB-234817B7B286}"/>
              </a:ext>
            </a:extLst>
          </p:cNvPr>
          <p:cNvPicPr>
            <a:picLocks noChangeAspect="1"/>
          </p:cNvPicPr>
          <p:nvPr/>
        </p:nvPicPr>
        <p:blipFill>
          <a:blip r:embed="rId2"/>
          <a:stretch>
            <a:fillRect/>
          </a:stretch>
        </p:blipFill>
        <p:spPr>
          <a:xfrm>
            <a:off x="824023" y="1224366"/>
            <a:ext cx="5209954" cy="6974616"/>
          </a:xfrm>
          <a:prstGeom prst="rect">
            <a:avLst/>
          </a:prstGeom>
        </p:spPr>
      </p:pic>
      <p:sp>
        <p:nvSpPr>
          <p:cNvPr id="6" name="Title 1">
            <a:extLst>
              <a:ext uri="{FF2B5EF4-FFF2-40B4-BE49-F238E27FC236}">
                <a16:creationId xmlns:a16="http://schemas.microsoft.com/office/drawing/2014/main" id="{522A04C2-73EA-F74F-8A2F-757363E4CC0B}"/>
              </a:ext>
            </a:extLst>
          </p:cNvPr>
          <p:cNvSpPr txBox="1">
            <a:spLocks/>
          </p:cNvSpPr>
          <p:nvPr/>
        </p:nvSpPr>
        <p:spPr bwMode="auto">
          <a:xfrm>
            <a:off x="1327547" y="518584"/>
            <a:ext cx="5282803" cy="85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09585" rtl="0" eaLnBrk="0" fontAlgn="base" hangingPunct="0">
              <a:spcBef>
                <a:spcPct val="0"/>
              </a:spcBef>
              <a:spcAft>
                <a:spcPct val="0"/>
              </a:spcAft>
              <a:defRPr sz="4267" b="1" kern="1200">
                <a:solidFill>
                  <a:srgbClr val="FFC000"/>
                </a:solidFill>
                <a:latin typeface="Helvetica"/>
                <a:ea typeface="ヒラギノ角ゴ Pro W3" charset="0"/>
                <a:cs typeface="ヒラギノ角ゴ Pro W3" charset="0"/>
              </a:defRPr>
            </a:lvl1pPr>
            <a:lvl2pPr algn="l" defTabSz="609585" rtl="0" eaLnBrk="0" fontAlgn="base" hangingPunct="0">
              <a:spcBef>
                <a:spcPct val="0"/>
              </a:spcBef>
              <a:spcAft>
                <a:spcPct val="0"/>
              </a:spcAft>
              <a:defRPr sz="4267" b="1">
                <a:solidFill>
                  <a:srgbClr val="CF0031"/>
                </a:solidFill>
                <a:latin typeface="Helvetica" charset="0"/>
                <a:ea typeface="ヒラギノ角ゴ Pro W3" charset="0"/>
                <a:cs typeface="ヒラギノ角ゴ Pro W3" charset="0"/>
              </a:defRPr>
            </a:lvl2pPr>
            <a:lvl3pPr algn="l" defTabSz="609585" rtl="0" eaLnBrk="0" fontAlgn="base" hangingPunct="0">
              <a:spcBef>
                <a:spcPct val="0"/>
              </a:spcBef>
              <a:spcAft>
                <a:spcPct val="0"/>
              </a:spcAft>
              <a:defRPr sz="4267" b="1">
                <a:solidFill>
                  <a:srgbClr val="CF0031"/>
                </a:solidFill>
                <a:latin typeface="Helvetica" charset="0"/>
                <a:ea typeface="ヒラギノ角ゴ Pro W3" charset="0"/>
                <a:cs typeface="ヒラギノ角ゴ Pro W3" charset="0"/>
              </a:defRPr>
            </a:lvl3pPr>
            <a:lvl4pPr algn="l" defTabSz="609585" rtl="0" eaLnBrk="0" fontAlgn="base" hangingPunct="0">
              <a:spcBef>
                <a:spcPct val="0"/>
              </a:spcBef>
              <a:spcAft>
                <a:spcPct val="0"/>
              </a:spcAft>
              <a:defRPr sz="4267" b="1">
                <a:solidFill>
                  <a:srgbClr val="CF0031"/>
                </a:solidFill>
                <a:latin typeface="Helvetica" charset="0"/>
                <a:ea typeface="ヒラギノ角ゴ Pro W3" charset="0"/>
                <a:cs typeface="ヒラギノ角ゴ Pro W3" charset="0"/>
              </a:defRPr>
            </a:lvl4pPr>
            <a:lvl5pPr algn="l" defTabSz="609585" rtl="0" eaLnBrk="0" fontAlgn="base" hangingPunct="0">
              <a:spcBef>
                <a:spcPct val="0"/>
              </a:spcBef>
              <a:spcAft>
                <a:spcPct val="0"/>
              </a:spcAft>
              <a:defRPr sz="4267" b="1">
                <a:solidFill>
                  <a:srgbClr val="CF0031"/>
                </a:solidFill>
                <a:latin typeface="Helvetica" charset="0"/>
                <a:ea typeface="ヒラギノ角ゴ Pro W3" charset="0"/>
                <a:cs typeface="ヒラギノ角ゴ Pro W3" charset="0"/>
              </a:defRPr>
            </a:lvl5pPr>
            <a:lvl6pPr marL="609585" algn="l" defTabSz="609585" rtl="0" fontAlgn="base">
              <a:spcBef>
                <a:spcPct val="0"/>
              </a:spcBef>
              <a:spcAft>
                <a:spcPct val="0"/>
              </a:spcAft>
              <a:defRPr sz="4267" b="1">
                <a:solidFill>
                  <a:srgbClr val="CF0031"/>
                </a:solidFill>
                <a:latin typeface="Helvetica" charset="0"/>
                <a:ea typeface="ヒラギノ角ゴ Pro W3" charset="0"/>
                <a:cs typeface="ヒラギノ角ゴ Pro W3" charset="0"/>
              </a:defRPr>
            </a:lvl6pPr>
            <a:lvl7pPr marL="1219170" algn="l" defTabSz="609585" rtl="0" fontAlgn="base">
              <a:spcBef>
                <a:spcPct val="0"/>
              </a:spcBef>
              <a:spcAft>
                <a:spcPct val="0"/>
              </a:spcAft>
              <a:defRPr sz="4267" b="1">
                <a:solidFill>
                  <a:srgbClr val="CF0031"/>
                </a:solidFill>
                <a:latin typeface="Helvetica" charset="0"/>
                <a:ea typeface="ヒラギノ角ゴ Pro W3" charset="0"/>
                <a:cs typeface="ヒラギノ角ゴ Pro W3" charset="0"/>
              </a:defRPr>
            </a:lvl7pPr>
            <a:lvl8pPr marL="1828754" algn="l" defTabSz="609585" rtl="0" fontAlgn="base">
              <a:spcBef>
                <a:spcPct val="0"/>
              </a:spcBef>
              <a:spcAft>
                <a:spcPct val="0"/>
              </a:spcAft>
              <a:defRPr sz="4267" b="1">
                <a:solidFill>
                  <a:srgbClr val="CF0031"/>
                </a:solidFill>
                <a:latin typeface="Helvetica" charset="0"/>
                <a:ea typeface="ヒラギノ角ゴ Pro W3" charset="0"/>
                <a:cs typeface="ヒラギノ角ゴ Pro W3" charset="0"/>
              </a:defRPr>
            </a:lvl8pPr>
            <a:lvl9pPr marL="2438339" algn="l" defTabSz="609585" rtl="0" fontAlgn="base">
              <a:spcBef>
                <a:spcPct val="0"/>
              </a:spcBef>
              <a:spcAft>
                <a:spcPct val="0"/>
              </a:spcAft>
              <a:defRPr sz="4267" b="1">
                <a:solidFill>
                  <a:srgbClr val="CF0031"/>
                </a:solidFill>
                <a:latin typeface="Helvetica" charset="0"/>
                <a:ea typeface="ヒラギノ角ゴ Pro W3" charset="0"/>
                <a:cs typeface="ヒラギノ角ゴ Pro W3" charset="0"/>
              </a:defRPr>
            </a:lvl9pPr>
          </a:lstStyle>
          <a:p>
            <a:r>
              <a:rPr lang="en-US" sz="2800" dirty="0">
                <a:ln>
                  <a:solidFill>
                    <a:schemeClr val="tx1"/>
                  </a:solidFill>
                </a:ln>
                <a:solidFill>
                  <a:srgbClr val="02387D"/>
                </a:solidFill>
              </a:rPr>
              <a:t>Cub Scout Insignia Guide Page 1</a:t>
            </a:r>
          </a:p>
        </p:txBody>
      </p:sp>
    </p:spTree>
    <p:extLst>
      <p:ext uri="{BB962C8B-B14F-4D97-AF65-F5344CB8AC3E}">
        <p14:creationId xmlns:p14="http://schemas.microsoft.com/office/powerpoint/2010/main" val="23371512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67&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6302</TotalTime>
  <Words>889</Words>
  <Application>Microsoft Macintosh PowerPoint</Application>
  <PresentationFormat>Letter Paper (8.5x11 in)</PresentationFormat>
  <Paragraphs>66</Paragraphs>
  <Slides>11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7" baseType="lpstr">
      <vt:lpstr>Arial</vt:lpstr>
      <vt:lpstr>Calibri</vt:lpstr>
      <vt:lpstr>Helvetica</vt:lpstr>
      <vt:lpstr>Lucida Grande</vt:lpstr>
      <vt:lpstr>Office Theme</vt:lpstr>
      <vt:lpstr>think-cell Slide</vt:lpstr>
      <vt:lpstr>Den Parent Guide</vt:lpstr>
      <vt:lpstr>Parent Involvement</vt:lpstr>
      <vt:lpstr>Aims of Scouting</vt:lpstr>
      <vt:lpstr>Methods of Cub Scouting</vt:lpstr>
      <vt:lpstr>Uniform</vt:lpstr>
      <vt:lpstr>Uniform</vt:lpstr>
      <vt:lpstr>Uniform</vt:lpstr>
      <vt:lpstr>Insignia</vt:lpstr>
      <vt:lpstr>PowerPoint Presentation</vt:lpstr>
      <vt:lpstr>Cub Scout Insignia Guide Page 2</vt:lpstr>
      <vt:lpstr>Handbook</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Morrow</dc:creator>
  <cp:lastModifiedBy>Binion, Chris</cp:lastModifiedBy>
  <cp:revision>88</cp:revision>
  <dcterms:created xsi:type="dcterms:W3CDTF">2011-01-11T15:53:32Z</dcterms:created>
  <dcterms:modified xsi:type="dcterms:W3CDTF">2021-08-27T14:31:47Z</dcterms:modified>
</cp:coreProperties>
</file>